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</p:sldMasterIdLst>
  <p:notesMasterIdLst>
    <p:notesMasterId r:id="rId15"/>
  </p:notesMasterIdLst>
  <p:sldIdLst>
    <p:sldId id="307" r:id="rId3"/>
    <p:sldId id="321" r:id="rId4"/>
    <p:sldId id="315" r:id="rId5"/>
    <p:sldId id="313" r:id="rId6"/>
    <p:sldId id="308" r:id="rId7"/>
    <p:sldId id="316" r:id="rId8"/>
    <p:sldId id="311" r:id="rId9"/>
    <p:sldId id="317" r:id="rId10"/>
    <p:sldId id="309" r:id="rId11"/>
    <p:sldId id="318" r:id="rId12"/>
    <p:sldId id="310" r:id="rId13"/>
    <p:sldId id="319" r:id="rId14"/>
  </p:sldIdLst>
  <p:sldSz cx="121920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di riepilogo" id="{14D51586-36AD-47EF-A7B0-3091DD636244}">
          <p14:sldIdLst/>
        </p14:section>
        <p14:section name="Sezione senza titolo" id="{BDC45B90-DB65-4CE8-8FCC-70C85A64DD30}">
          <p14:sldIdLst>
            <p14:sldId id="307"/>
            <p14:sldId id="321"/>
          </p14:sldIdLst>
        </p14:section>
        <p14:section name=" " id="{42F1FC01-7E58-48C9-8FA4-36AF9149FCEA}">
          <p14:sldIdLst>
            <p14:sldId id="315"/>
          </p14:sldIdLst>
        </p14:section>
        <p14:section name=" " id="{EB527722-B931-4D6E-AA99-163010319CE4}">
          <p14:sldIdLst>
            <p14:sldId id="313"/>
          </p14:sldIdLst>
        </p14:section>
        <p14:section name=" " id="{C03467DF-7486-426F-97A0-71B02094A958}">
          <p14:sldIdLst>
            <p14:sldId id="308"/>
          </p14:sldIdLst>
        </p14:section>
        <p14:section name=" " id="{EAAE5214-3770-47E5-A8E7-5F9A990F9DD8}">
          <p14:sldIdLst>
            <p14:sldId id="316"/>
          </p14:sldIdLst>
        </p14:section>
        <p14:section name=" " id="{8C0F2E6F-A34D-4DE5-B568-126A2868CDAE}">
          <p14:sldIdLst>
            <p14:sldId id="311"/>
          </p14:sldIdLst>
        </p14:section>
        <p14:section name=" " id="{06492C9A-F9E1-4561-BE71-6B80EF5F532B}">
          <p14:sldIdLst>
            <p14:sldId id="317"/>
          </p14:sldIdLst>
        </p14:section>
        <p14:section name=" " id="{B5E98250-2183-44A3-B7CA-3C756A41CA20}">
          <p14:sldIdLst>
            <p14:sldId id="309"/>
          </p14:sldIdLst>
        </p14:section>
        <p14:section name=" " id="{CE4FE818-7ED2-446E-8AE2-D4A2BB978167}">
          <p14:sldIdLst>
            <p14:sldId id="318"/>
          </p14:sldIdLst>
        </p14:section>
        <p14:section name=" " id="{61AFD3F0-8E52-4EC1-AAD1-93C67EEF0843}">
          <p14:sldIdLst>
            <p14:sldId id="310"/>
          </p14:sldIdLst>
        </p14:section>
        <p14:section name=" " id="{F5BDDA7B-202C-404C-AD8D-EF2C56F3EB60}">
          <p14:sldIdLst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1C9C"/>
    <a:srgbClr val="FFFF99"/>
    <a:srgbClr val="04065C"/>
    <a:srgbClr val="FFCCFF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35" autoAdjust="0"/>
    <p:restoredTop sz="95584" autoAdjust="0"/>
  </p:normalViewPr>
  <p:slideViewPr>
    <p:cSldViewPr snapToGrid="0">
      <p:cViewPr varScale="1">
        <p:scale>
          <a:sx n="66" d="100"/>
          <a:sy n="66" d="100"/>
        </p:scale>
        <p:origin x="11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92845-D173-42B4-BF64-DA59657C0C23}" type="datetimeFigureOut">
              <a:rPr lang="it-IT" smtClean="0"/>
              <a:t>30/03/2022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1143000"/>
            <a:ext cx="4978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5239C-B5F7-452B-9337-E2B3ACB98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55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239C-B5F7-452B-9337-E2B3ACB9845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7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239C-B5F7-452B-9337-E2B3ACB9845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14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239C-B5F7-452B-9337-E2B3ACB9845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5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30/03/2022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87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30/03/2022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91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30/03/2022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70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30/03/2022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6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1"/>
            </a:gs>
            <a:gs pos="4000">
              <a:srgbClr val="92D050"/>
            </a:gs>
            <a:gs pos="0">
              <a:srgbClr val="00B050"/>
            </a:gs>
            <a:gs pos="73000">
              <a:schemeClr val="accent6">
                <a:lumMod val="5000"/>
                <a:lumOff val="95000"/>
              </a:schemeClr>
            </a:gs>
            <a:gs pos="89000">
              <a:srgbClr val="00B0F0">
                <a:alpha val="34000"/>
              </a:srgbClr>
            </a:gs>
            <a:gs pos="94000">
              <a:srgbClr val="0070C0">
                <a:alpha val="71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02483"/>
            <a:ext cx="12192000" cy="9113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180" y="1980882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725 Blk BT" panose="0204090407070502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1"/>
            </a:gs>
            <a:gs pos="4000">
              <a:srgbClr val="92D050"/>
            </a:gs>
            <a:gs pos="0">
              <a:srgbClr val="00B050"/>
            </a:gs>
            <a:gs pos="73000">
              <a:schemeClr val="accent6">
                <a:lumMod val="5000"/>
                <a:lumOff val="95000"/>
              </a:schemeClr>
            </a:gs>
            <a:gs pos="89000">
              <a:srgbClr val="00B0F0">
                <a:alpha val="34000"/>
              </a:srgbClr>
            </a:gs>
            <a:gs pos="94000">
              <a:srgbClr val="0070C0">
                <a:alpha val="71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02483"/>
            <a:ext cx="12192000" cy="9113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480" y="1980881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EE4D56-B789-43EA-8E96-E9ECD54A2E51}"/>
              </a:ext>
            </a:extLst>
          </p:cNvPr>
          <p:cNvSpPr txBox="1">
            <a:spLocks/>
          </p:cNvSpPr>
          <p:nvPr userDrawn="1"/>
        </p:nvSpPr>
        <p:spPr>
          <a:xfrm>
            <a:off x="6889662" y="1980880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725 Blk BT" panose="0204090407070502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slide" Target="slide9.xml"/><Relationship Id="rId3" Type="http://schemas.openxmlformats.org/officeDocument/2006/relationships/image" Target="../media/image1.png"/><Relationship Id="rId21" Type="http://schemas.openxmlformats.org/officeDocument/2006/relationships/image" Target="../media/image8.png"/><Relationship Id="rId34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17" Type="http://schemas.openxmlformats.org/officeDocument/2006/relationships/slide" Target="slide6.xml"/><Relationship Id="rId25" Type="http://schemas.openxmlformats.org/officeDocument/2006/relationships/image" Target="../media/image10.png"/><Relationship Id="rId3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.xml"/><Relationship Id="rId24" Type="http://schemas.openxmlformats.org/officeDocument/2006/relationships/image" Target="../media/image9.png"/><Relationship Id="rId32" Type="http://schemas.openxmlformats.org/officeDocument/2006/relationships/slide" Target="slide11.xml"/><Relationship Id="rId5" Type="http://schemas.microsoft.com/office/2007/relationships/hdphoto" Target="../media/hdphoto1.wdp"/><Relationship Id="rId15" Type="http://schemas.openxmlformats.org/officeDocument/2006/relationships/image" Target="../media/image6.png"/><Relationship Id="rId23" Type="http://schemas.openxmlformats.org/officeDocument/2006/relationships/slide" Target="slide8.xml"/><Relationship Id="rId28" Type="http://schemas.openxmlformats.org/officeDocument/2006/relationships/image" Target="../media/image11.png"/><Relationship Id="rId36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slide" Target="slide5.xml"/><Relationship Id="rId22" Type="http://schemas.openxmlformats.org/officeDocument/2006/relationships/image" Target="../media/image9.png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19000">
              <a:srgbClr val="92D050"/>
            </a:gs>
            <a:gs pos="0">
              <a:srgbClr val="00B050"/>
            </a:gs>
            <a:gs pos="44000">
              <a:schemeClr val="accent6">
                <a:lumMod val="5000"/>
                <a:lumOff val="95000"/>
              </a:schemeClr>
            </a:gs>
            <a:gs pos="69000">
              <a:srgbClr val="00B0F0">
                <a:alpha val="34000"/>
              </a:srgbClr>
            </a:gs>
            <a:gs pos="85000">
              <a:srgbClr val="0070C0">
                <a:alpha val="71000"/>
              </a:srgb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14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7" name="Stella a 10 punte 6">
            <a:extLst>
              <a:ext uri="{FF2B5EF4-FFF2-40B4-BE49-F238E27FC236}">
                <a16:creationId xmlns:a16="http://schemas.microsoft.com/office/drawing/2014/main" id="{24F6EED5-A490-46BF-B7D5-1D32304C39BB}"/>
              </a:ext>
            </a:extLst>
          </p:cNvPr>
          <p:cNvSpPr/>
          <p:nvPr/>
        </p:nvSpPr>
        <p:spPr>
          <a:xfrm>
            <a:off x="4361996" y="6335675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19100">
              <a:schemeClr val="bg1">
                <a:alpha val="48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  <a:endParaRPr lang="it-IT" sz="5600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C797C1DD-9BA5-4D7C-A02C-5C3B5F694566}"/>
              </a:ext>
            </a:extLst>
          </p:cNvPr>
          <p:cNvSpPr/>
          <p:nvPr/>
        </p:nvSpPr>
        <p:spPr>
          <a:xfrm>
            <a:off x="3317172" y="5111675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19100">
              <a:schemeClr val="bg1">
                <a:alpha val="48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9" name="Stella a 10 punte 18">
            <a:extLst>
              <a:ext uri="{FF2B5EF4-FFF2-40B4-BE49-F238E27FC236}">
                <a16:creationId xmlns:a16="http://schemas.microsoft.com/office/drawing/2014/main" id="{782760B3-5A28-4D1C-90D6-2C06C94AAF21}"/>
              </a:ext>
            </a:extLst>
          </p:cNvPr>
          <p:cNvSpPr/>
          <p:nvPr/>
        </p:nvSpPr>
        <p:spPr>
          <a:xfrm>
            <a:off x="2891416" y="3557682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19100">
              <a:schemeClr val="bg1">
                <a:alpha val="48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Stella a 10 punte 20">
            <a:extLst>
              <a:ext uri="{FF2B5EF4-FFF2-40B4-BE49-F238E27FC236}">
                <a16:creationId xmlns:a16="http://schemas.microsoft.com/office/drawing/2014/main" id="{D0586336-26DE-49FA-86EF-F075E5C9DCF6}"/>
              </a:ext>
            </a:extLst>
          </p:cNvPr>
          <p:cNvSpPr/>
          <p:nvPr/>
        </p:nvSpPr>
        <p:spPr>
          <a:xfrm>
            <a:off x="4305721" y="830399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2" name="Stella a 10 punte 21">
            <a:extLst>
              <a:ext uri="{FF2B5EF4-FFF2-40B4-BE49-F238E27FC236}">
                <a16:creationId xmlns:a16="http://schemas.microsoft.com/office/drawing/2014/main" id="{0C7F7708-E64F-4697-A653-93BE6B0B8F8C}"/>
              </a:ext>
            </a:extLst>
          </p:cNvPr>
          <p:cNvSpPr/>
          <p:nvPr/>
        </p:nvSpPr>
        <p:spPr>
          <a:xfrm>
            <a:off x="6683849" y="830399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Stella a 10 punte 23">
            <a:extLst>
              <a:ext uri="{FF2B5EF4-FFF2-40B4-BE49-F238E27FC236}">
                <a16:creationId xmlns:a16="http://schemas.microsoft.com/office/drawing/2014/main" id="{993D687F-A6B4-45FD-983B-BC429C3D3309}"/>
              </a:ext>
            </a:extLst>
          </p:cNvPr>
          <p:cNvSpPr/>
          <p:nvPr/>
        </p:nvSpPr>
        <p:spPr>
          <a:xfrm>
            <a:off x="8083300" y="3464560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5" name="Stella a 10 punte 24">
            <a:extLst>
              <a:ext uri="{FF2B5EF4-FFF2-40B4-BE49-F238E27FC236}">
                <a16:creationId xmlns:a16="http://schemas.microsoft.com/office/drawing/2014/main" id="{BC33D5AF-6AB4-43D1-ADB5-76D197104D6E}"/>
              </a:ext>
            </a:extLst>
          </p:cNvPr>
          <p:cNvSpPr/>
          <p:nvPr/>
        </p:nvSpPr>
        <p:spPr>
          <a:xfrm>
            <a:off x="7990000" y="5111675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8" name="Stella a 10 punte 27">
            <a:extLst>
              <a:ext uri="{FF2B5EF4-FFF2-40B4-BE49-F238E27FC236}">
                <a16:creationId xmlns:a16="http://schemas.microsoft.com/office/drawing/2014/main" id="{58E8E443-13DC-4401-B59A-68BF8EF23DB8}"/>
              </a:ext>
            </a:extLst>
          </p:cNvPr>
          <p:cNvSpPr/>
          <p:nvPr/>
        </p:nvSpPr>
        <p:spPr>
          <a:xfrm>
            <a:off x="6676412" y="6356575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FEE02A-25E6-42EF-A408-15EC47FB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1" y="-13606"/>
            <a:ext cx="10028789" cy="1140051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0AC1B1E4-0BC3-47AD-BE06-BF2A77D26CF9}"/>
              </a:ext>
            </a:extLst>
          </p:cNvPr>
          <p:cNvSpPr txBox="1">
            <a:spLocks/>
          </p:cNvSpPr>
          <p:nvPr/>
        </p:nvSpPr>
        <p:spPr>
          <a:xfrm>
            <a:off x="9293503" y="5243772"/>
            <a:ext cx="2380545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STATE ALLEGRI: 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DD3E47C2-A15C-43E6-BF38-0F12ADA97D16}"/>
              </a:ext>
            </a:extLst>
          </p:cNvPr>
          <p:cNvSpPr txBox="1">
            <a:spLocks/>
          </p:cNvSpPr>
          <p:nvPr/>
        </p:nvSpPr>
        <p:spPr>
          <a:xfrm>
            <a:off x="8028135" y="6492864"/>
            <a:ext cx="2997702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VIVERE IN </a:t>
            </a:r>
            <a:br>
              <a:rPr lang="it-IT" sz="1800" dirty="0"/>
            </a:br>
            <a:r>
              <a:rPr lang="it-IT" sz="1800" dirty="0"/>
              <a:t>SPIRITO DI LIBERTÀ: 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A4FDEBF-DDE9-4578-A4D9-4A03884A6010}"/>
              </a:ext>
            </a:extLst>
          </p:cNvPr>
          <p:cNvSpPr txBox="1">
            <a:spLocks/>
          </p:cNvSpPr>
          <p:nvPr/>
        </p:nvSpPr>
        <p:spPr>
          <a:xfrm>
            <a:off x="9214000" y="3705469"/>
            <a:ext cx="3115160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METTERE A PROFITTO TUTTE LE OCCASIONI: 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585FDD27-9627-4A49-A808-A681DBA3126F}"/>
              </a:ext>
            </a:extLst>
          </p:cNvPr>
          <p:cNvSpPr txBox="1">
            <a:spLocks/>
          </p:cNvSpPr>
          <p:nvPr/>
        </p:nvSpPr>
        <p:spPr>
          <a:xfrm>
            <a:off x="8945867" y="2265566"/>
            <a:ext cx="2285100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RICOMINCIARE </a:t>
            </a:r>
            <a:br>
              <a:rPr lang="it-IT" sz="1800" dirty="0"/>
            </a:br>
            <a:r>
              <a:rPr lang="it-IT" sz="1800" dirty="0"/>
              <a:t>OGNI GIORNO: 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ECD15A9-E834-46F3-9358-20E2BBA6D5DE}"/>
              </a:ext>
            </a:extLst>
          </p:cNvPr>
          <p:cNvSpPr txBox="1">
            <a:spLocks/>
          </p:cNvSpPr>
          <p:nvPr/>
        </p:nvSpPr>
        <p:spPr>
          <a:xfrm>
            <a:off x="8028135" y="1051771"/>
            <a:ext cx="2997701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PENSARE SOLTANTO ALL’OGGI DI DIO: 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0A089C3-BF68-4F89-B0F5-1A60881E5E22}"/>
              </a:ext>
            </a:extLst>
          </p:cNvPr>
          <p:cNvSpPr txBox="1">
            <a:spLocks/>
          </p:cNvSpPr>
          <p:nvPr/>
        </p:nvSpPr>
        <p:spPr>
          <a:xfrm>
            <a:off x="1353455" y="1014071"/>
            <a:ext cx="2978762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ANDARE TRANQUILLAMENTE: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75446A-FC78-4E2F-9B57-6B4D9FCE0C75}"/>
              </a:ext>
            </a:extLst>
          </p:cNvPr>
          <p:cNvSpPr txBox="1"/>
          <p:nvPr/>
        </p:nvSpPr>
        <p:spPr>
          <a:xfrm>
            <a:off x="86665" y="2268355"/>
            <a:ext cx="3262921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ANDARE DALL’INTERNO </a:t>
            </a:r>
            <a:br>
              <a:rPr lang="it-IT" sz="1800" dirty="0"/>
            </a:br>
            <a:r>
              <a:rPr lang="it-IT" sz="1800" dirty="0"/>
              <a:t>VERSO L’ESTERNO: 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54257D2-A1D6-4311-A73E-3C7CD7FBB429}"/>
              </a:ext>
            </a:extLst>
          </p:cNvPr>
          <p:cNvSpPr txBox="1">
            <a:spLocks/>
          </p:cNvSpPr>
          <p:nvPr/>
        </p:nvSpPr>
        <p:spPr>
          <a:xfrm>
            <a:off x="0" y="3793482"/>
            <a:ext cx="2859443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NULLA CHIEDERE, </a:t>
            </a:r>
            <a:br>
              <a:rPr lang="it-IT" sz="1800" dirty="0"/>
            </a:br>
            <a:r>
              <a:rPr lang="it-IT" sz="1800" dirty="0"/>
              <a:t>NULLA RIFIUTARE: 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75BBDA6-C1F2-4324-A6B6-9F15C3ED9322}"/>
              </a:ext>
            </a:extLst>
          </p:cNvPr>
          <p:cNvSpPr txBox="1">
            <a:spLocks/>
          </p:cNvSpPr>
          <p:nvPr/>
        </p:nvSpPr>
        <p:spPr>
          <a:xfrm>
            <a:off x="400361" y="5406135"/>
            <a:ext cx="2773887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NULLA PER FORZA, TUTTO PER AMORE: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5" y="6592579"/>
            <a:ext cx="3683556" cy="751992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/>
          <a:p>
            <a:pPr algn="r">
              <a:lnSpc>
                <a:spcPts val="2400"/>
              </a:lnSpc>
              <a:spcAft>
                <a:spcPts val="1000"/>
              </a:spcAft>
            </a:pPr>
            <a:r>
              <a:rPr lang="it-IT" sz="1800" dirty="0">
                <a:solidFill>
                  <a:srgbClr val="002060"/>
                </a:solidFill>
              </a:rPr>
              <a:t>PRIMA DI TUTTO CERCARE DI PIACERE A DIO: </a:t>
            </a:r>
          </a:p>
        </p:txBody>
      </p:sp>
      <p:pic>
        <p:nvPicPr>
          <p:cNvPr id="30" name="Immagine 29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61D36F69-4988-4085-9D99-2D9D0ECA0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80" b="95687" l="4716" r="40629">
                        <a14:foregroundMark x1="20254" y1="37780" x2="26239" y2="38818"/>
                        <a14:foregroundMark x1="33313" y1="57188" x2="33434" y2="85383"/>
                        <a14:foregroundMark x1="33434" y1="85383" x2="31560" y2="88339"/>
                        <a14:foregroundMark x1="7981" y1="63498" x2="10036" y2="70447"/>
                        <a14:foregroundMark x1="10036" y1="70447" x2="9432" y2="82348"/>
                        <a14:foregroundMark x1="9432" y1="82348" x2="6409" y2="88658"/>
                        <a14:foregroundMark x1="6409" y1="88658" x2="5562" y2="89058"/>
                        <a14:foregroundMark x1="6348" y1="48163" x2="12757" y2="51038"/>
                        <a14:foregroundMark x1="33918" y1="48562" x2="40024" y2="49121"/>
                        <a14:foregroundMark x1="4716" y1="49121" x2="6227" y2="57588"/>
                        <a14:foregroundMark x1="6227" y1="57588" x2="4897" y2="64617"/>
                        <a14:foregroundMark x1="4897" y1="64617" x2="5260" y2="66054"/>
                        <a14:foregroundMark x1="39601" y1="56470" x2="40629" y2="64936"/>
                        <a14:foregroundMark x1="40629" y1="64936" x2="39722" y2="72524"/>
                        <a14:foregroundMark x1="8404" y1="90895" x2="20254" y2="90655"/>
                        <a14:foregroundMark x1="6651" y1="90176" x2="4716" y2="91773"/>
                        <a14:foregroundMark x1="6651" y1="94649" x2="9022" y2="94928"/>
                        <a14:foregroundMark x1="34455" y1="92479" x2="36155" y2="92252"/>
                        <a14:foregroundMark x1="36155" y1="92252" x2="38815" y2="94089"/>
                        <a14:foregroundMark x1="38875" y1="95527" x2="38875" y2="95527"/>
                        <a14:foregroundMark x1="30048" y1="95607" x2="30048" y2="95607"/>
                        <a14:foregroundMark x1="23216" y1="95447" x2="23216" y2="95447"/>
                        <a14:foregroundMark x1="18380" y1="95687" x2="18380" y2="95687"/>
                        <a14:foregroundMark x1="10883" y1="95527" x2="10883" y2="95527"/>
                        <a14:foregroundMark x1="10883" y1="95527" x2="10883" y2="95527"/>
                        <a14:foregroundMark x1="11548" y1="95447" x2="11548" y2="95447"/>
                        <a14:foregroundMark x1="14329" y1="95607" x2="14329" y2="95607"/>
                        <a14:foregroundMark x1="14873" y1="95607" x2="9371" y2="95447"/>
                        <a14:foregroundMark x1="9371" y1="95447" x2="9190" y2="95447"/>
                        <a14:backgroundMark x1="34946" y1="94010" x2="29323" y2="94089"/>
                        <a14:backgroundMark x1="29323" y1="94089" x2="24063" y2="93450"/>
                        <a14:backgroundMark x1="24063" y1="93450" x2="17050" y2="93930"/>
                        <a14:backgroundMark x1="17050" y1="93930" x2="10822" y2="93610"/>
                        <a14:backgroundMark x1="10822" y1="93610" x2="9734" y2="93770"/>
                        <a14:backgroundMark x1="33736" y1="93211" x2="33071" y2="93530"/>
                        <a14:backgroundMark x1="23337" y1="94089" x2="23337" y2="94089"/>
                        <a14:backgroundMark x1="25212" y1="94888" x2="22914" y2="94808"/>
                        <a14:backgroundMark x1="23096" y1="94888" x2="22975" y2="95048"/>
                        <a14:backgroundMark x1="32406" y1="92732" x2="32406" y2="92732"/>
                        <a14:backgroundMark x1="33857" y1="92732" x2="32346" y2="92732"/>
                        <a14:backgroundMark x1="33978" y1="92891" x2="33071" y2="93131"/>
                        <a14:backgroundMark x1="22733" y1="95128" x2="22733" y2="95128"/>
                        <a14:backgroundMark x1="34039" y1="92812" x2="32769" y2="92971"/>
                        <a14:backgroundMark x1="14683" y1="95208" x2="15175" y2="95208"/>
                        <a14:backgroundMark x1="34220" y1="92812" x2="33736" y2="92971"/>
                        <a14:backgroundMark x1="34220" y1="92732" x2="33676" y2="92732"/>
                        <a14:backgroundMark x1="34643" y1="92891" x2="33374" y2="92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2344" r="57807" b="7342"/>
          <a:stretch/>
        </p:blipFill>
        <p:spPr>
          <a:xfrm flipH="1">
            <a:off x="4294748" y="1550033"/>
            <a:ext cx="3867649" cy="4362527"/>
          </a:xfrm>
          <a:custGeom>
            <a:avLst/>
            <a:gdLst>
              <a:gd name="connsiteX0" fmla="*/ 0 w 3878719"/>
              <a:gd name="connsiteY0" fmla="*/ 0 h 4749136"/>
              <a:gd name="connsiteX1" fmla="*/ 3878719 w 3878719"/>
              <a:gd name="connsiteY1" fmla="*/ 0 h 4749136"/>
              <a:gd name="connsiteX2" fmla="*/ 3878719 w 3878719"/>
              <a:gd name="connsiteY2" fmla="*/ 4749136 h 4749136"/>
              <a:gd name="connsiteX3" fmla="*/ 0 w 3878719"/>
              <a:gd name="connsiteY3" fmla="*/ 4749136 h 47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8719" h="4749136">
                <a:moveTo>
                  <a:pt x="0" y="0"/>
                </a:moveTo>
                <a:lnTo>
                  <a:pt x="3878719" y="0"/>
                </a:lnTo>
                <a:lnTo>
                  <a:pt x="3878719" y="4749136"/>
                </a:lnTo>
                <a:lnTo>
                  <a:pt x="0" y="4749136"/>
                </a:lnTo>
                <a:close/>
              </a:path>
            </a:pathLst>
          </a:cu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88E38CB-93E7-4A91-8AB5-DDEB008BEA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7" y="158414"/>
            <a:ext cx="540476" cy="763873"/>
          </a:xfrm>
          <a:prstGeom prst="rect">
            <a:avLst/>
          </a:prstGeom>
        </p:spPr>
      </p:pic>
      <p:sp>
        <p:nvSpPr>
          <p:cNvPr id="23" name="Stella a 10 punte 22">
            <a:extLst>
              <a:ext uri="{FF2B5EF4-FFF2-40B4-BE49-F238E27FC236}">
                <a16:creationId xmlns:a16="http://schemas.microsoft.com/office/drawing/2014/main" id="{BB9A3DFA-8101-4F61-B338-3A3C9239AC62}"/>
              </a:ext>
            </a:extLst>
          </p:cNvPr>
          <p:cNvSpPr/>
          <p:nvPr/>
        </p:nvSpPr>
        <p:spPr>
          <a:xfrm>
            <a:off x="7721867" y="2078464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736600">
              <a:schemeClr val="bg1"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7</a:t>
            </a:r>
            <a:endParaRPr lang="it-IT" sz="5600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0" name="Stella a 10 punte 19">
            <a:extLst>
              <a:ext uri="{FF2B5EF4-FFF2-40B4-BE49-F238E27FC236}">
                <a16:creationId xmlns:a16="http://schemas.microsoft.com/office/drawing/2014/main" id="{88BEFB60-EC69-47BA-8CC8-A33090CACBA4}"/>
              </a:ext>
            </a:extLst>
          </p:cNvPr>
          <p:cNvSpPr/>
          <p:nvPr/>
        </p:nvSpPr>
        <p:spPr>
          <a:xfrm>
            <a:off x="3280158" y="2112373"/>
            <a:ext cx="1224000" cy="12240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19100">
              <a:schemeClr val="bg1">
                <a:alpha val="48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10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600"/>
                            </p:stCondLst>
                            <p:childTnLst>
                              <p:par>
                                <p:cTn id="71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100"/>
                            </p:stCondLst>
                            <p:childTnLst>
                              <p:par>
                                <p:cTn id="84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6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100"/>
                            </p:stCondLst>
                            <p:childTnLst>
                              <p:par>
                                <p:cTn id="110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600"/>
                            </p:stCondLst>
                            <p:childTnLst>
                              <p:par>
                                <p:cTn id="123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100"/>
                            </p:stCondLst>
                            <p:childTnLst>
                              <p:par>
                                <p:cTn id="13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17" grpId="0" uiExpand="1" build="p" animBg="1"/>
      <p:bldP spid="18" grpId="0" uiExpand="1" build="p" animBg="1"/>
      <p:bldP spid="16" grpId="0" uiExpand="1" build="p" animBg="1"/>
      <p:bldP spid="15" grpId="0" uiExpand="1" build="p" animBg="1"/>
      <p:bldP spid="14" grpId="0" uiExpand="1" build="p" animBg="1"/>
      <p:bldP spid="13" grpId="0" uiExpand="1" build="p" animBg="1"/>
      <p:bldP spid="12" grpId="0" uiExpand="1" build="p" animBg="1"/>
      <p:bldP spid="8" grpId="0" uiExpand="1" build="p" animBg="1"/>
      <p:bldP spid="11" grpId="0" uiExpand="1" build="p" animBg="1"/>
      <p:bldP spid="3" grpId="0" uiExpand="1" build="p" animBg="1"/>
      <p:bldP spid="23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CC2959B-C802-41C3-A1F9-6F27620B0241}"/>
              </a:ext>
            </a:extLst>
          </p:cNvPr>
          <p:cNvSpPr txBox="1">
            <a:spLocks/>
          </p:cNvSpPr>
          <p:nvPr/>
        </p:nvSpPr>
        <p:spPr>
          <a:xfrm>
            <a:off x="4331576" y="1980881"/>
            <a:ext cx="3528848" cy="51763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7D43E5-EB2D-4AFB-A513-85E34868D87F}"/>
              </a:ext>
            </a:extLst>
          </p:cNvPr>
          <p:cNvSpPr txBox="1">
            <a:spLocks/>
          </p:cNvSpPr>
          <p:nvPr/>
        </p:nvSpPr>
        <p:spPr>
          <a:xfrm>
            <a:off x="8171305" y="1570008"/>
            <a:ext cx="3528848" cy="558718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252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defTabSz="914400">
              <a:lnSpc>
                <a:spcPts val="36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3200" dirty="0">
                <a:solidFill>
                  <a:srgbClr val="002060"/>
                </a:solidFill>
              </a:rPr>
              <a:t>METTERE 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A PROFITTO</a:t>
            </a:r>
          </a:p>
          <a:p>
            <a:pPr marL="265113" defTabSz="914400">
              <a:lnSpc>
                <a:spcPts val="36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3200" dirty="0">
                <a:solidFill>
                  <a:srgbClr val="002060"/>
                </a:solidFill>
              </a:rPr>
              <a:t>TUTTE LE OCCASIONI: 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D7D1EFF-B7BF-48F2-AF4C-B3239E3A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marL="36353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Stella a 10 punte 11">
            <a:extLst>
              <a:ext uri="{FF2B5EF4-FFF2-40B4-BE49-F238E27FC236}">
                <a16:creationId xmlns:a16="http://schemas.microsoft.com/office/drawing/2014/main" id="{88DA8820-1120-4388-B0E1-F89354088E39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pic>
        <p:nvPicPr>
          <p:cNvPr id="7" name="Immagine 6" descr="Immagine che contiene testo, interni, altare, cornice&#10;&#10;Descrizione generata automaticamente">
            <a:extLst>
              <a:ext uri="{FF2B5EF4-FFF2-40B4-BE49-F238E27FC236}">
                <a16:creationId xmlns:a16="http://schemas.microsoft.com/office/drawing/2014/main" id="{363F0314-72E3-4E59-B389-E79581FD0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14147" r="38140" b="14417"/>
          <a:stretch/>
        </p:blipFill>
        <p:spPr>
          <a:xfrm>
            <a:off x="4190035" y="957847"/>
            <a:ext cx="3804804" cy="6675095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7E91E6CF-2E2B-423C-8128-EE067FEAD041}"/>
              </a:ext>
            </a:extLst>
          </p:cNvPr>
          <p:cNvSpPr txBox="1">
            <a:spLocks/>
          </p:cNvSpPr>
          <p:nvPr/>
        </p:nvSpPr>
        <p:spPr>
          <a:xfrm>
            <a:off x="253476" y="1980881"/>
            <a:ext cx="3528848" cy="5176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200" b="1" dirty="0">
                <a:cs typeface="Arial" panose="020B0604020202020204" pitchFamily="34" charset="0"/>
              </a:rPr>
              <a:t>Sopportate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con dolcezza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le piccole ingiustizie, </a:t>
            </a:r>
          </a:p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le piccole incomodità, </a:t>
            </a:r>
          </a:p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le perdite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200" b="1" dirty="0">
                <a:cs typeface="Arial" panose="020B0604020202020204" pitchFamily="34" charset="0"/>
              </a:rPr>
              <a:t>poca importanza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che capitano ogni giorno.</a:t>
            </a:r>
          </a:p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Queste piccole occasioni </a:t>
            </a:r>
            <a:r>
              <a:rPr lang="it-IT" sz="2200" b="1" dirty="0">
                <a:cs typeface="Arial" panose="020B0604020202020204" pitchFamily="34" charset="0"/>
              </a:rPr>
              <a:t>vissute con amore 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vi guadagneranno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200" b="1" dirty="0">
                <a:cs typeface="Arial" panose="020B0604020202020204" pitchFamily="34" charset="0"/>
              </a:rPr>
              <a:t>cuore di Dio 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lo faranno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tutto vostro”.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2400"/>
              </a:lnSpc>
            </a:pPr>
            <a:endParaRPr lang="it-IT" sz="2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399E929-0A1D-403D-B466-E638C127F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animBg="1"/>
      <p:bldP spid="12" grpId="0" animBg="1"/>
      <p:bldP spid="1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0220" y="1587260"/>
            <a:ext cx="3528848" cy="5569931"/>
          </a:xfrm>
          <a:gradFill flip="none" rotWithShape="1">
            <a:lin ang="8100000" scaled="1"/>
            <a:tileRect/>
          </a:gradFill>
        </p:spPr>
        <p:txBody>
          <a:bodyPr tIns="252000">
            <a:normAutofit/>
          </a:bodyPr>
          <a:lstStyle/>
          <a:p>
            <a:pPr marL="265113"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STATE</a:t>
            </a:r>
          </a:p>
          <a:p>
            <a:pPr marL="265113"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ALLEGRI: </a:t>
            </a:r>
          </a:p>
          <a:p>
            <a:endParaRPr lang="it-IT" sz="24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ABD4C92-E5E5-404B-9EFA-179FB4C7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marL="36353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Immagine 11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AB730C2E-E080-4DA0-B4A5-5384C39D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16398" y="957847"/>
            <a:ext cx="3782738" cy="6601828"/>
          </a:xfrm>
          <a:prstGeom prst="rect">
            <a:avLst/>
          </a:prstGeom>
        </p:spPr>
      </p:pic>
      <p:sp>
        <p:nvSpPr>
          <p:cNvPr id="9" name="Stella a 10 punte 8">
            <a:extLst>
              <a:ext uri="{FF2B5EF4-FFF2-40B4-BE49-F238E27FC236}">
                <a16:creationId xmlns:a16="http://schemas.microsoft.com/office/drawing/2014/main" id="{85E8F2B5-53D6-4691-B888-A63101705FDD}"/>
              </a:ext>
            </a:extLst>
          </p:cNvPr>
          <p:cNvSpPr/>
          <p:nvPr/>
        </p:nvSpPr>
        <p:spPr>
          <a:xfrm>
            <a:off x="10907304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9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BDDFA2A-114C-412C-8B79-951768AD52D3}"/>
              </a:ext>
            </a:extLst>
          </p:cNvPr>
          <p:cNvSpPr txBox="1">
            <a:spLocks/>
          </p:cNvSpPr>
          <p:nvPr/>
        </p:nvSpPr>
        <p:spPr>
          <a:xfrm>
            <a:off x="352932" y="1938969"/>
            <a:ext cx="3528848" cy="52182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200" b="1" dirty="0">
                <a:cs typeface="Arial" panose="020B0604020202020204" pitchFamily="34" charset="0"/>
              </a:rPr>
              <a:t>Andate avanti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gioia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con il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cuore aperto</a:t>
            </a:r>
            <a:b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002060"/>
                </a:solidFill>
                <a:cs typeface="Arial" panose="020B0604020202020204" pitchFamily="34" charset="0"/>
              </a:rPr>
              <a:t>più che potete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se non andate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sempre con gioia, </a:t>
            </a:r>
          </a:p>
          <a:p>
            <a:pPr algn="r"/>
            <a:r>
              <a:rPr lang="it-IT" sz="2200" b="1" dirty="0">
                <a:cs typeface="Arial" panose="020B0604020202020204" pitchFamily="34" charset="0"/>
              </a:rPr>
              <a:t>andate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>
                <a:cs typeface="Arial" panose="020B0604020202020204" pitchFamily="34" charset="0"/>
              </a:rPr>
              <a:t>sempre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coraggio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200" b="1" dirty="0">
                <a:solidFill>
                  <a:srgbClr val="BA1C9C"/>
                </a:solidFill>
                <a:cs typeface="Arial" panose="020B0604020202020204" pitchFamily="34" charset="0"/>
              </a:rPr>
              <a:t>fiducia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r"/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AD36E4-A9F1-483D-8F3A-F1C1BAD0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 animBg="1"/>
      <p:bldP spid="9" grpId="0" animBg="1"/>
      <p:bldP spid="1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47462BE-14F9-47DF-B9A9-2206B2AF8D95}"/>
              </a:ext>
            </a:extLst>
          </p:cNvPr>
          <p:cNvSpPr txBox="1">
            <a:spLocks/>
          </p:cNvSpPr>
          <p:nvPr/>
        </p:nvSpPr>
        <p:spPr>
          <a:xfrm>
            <a:off x="8075602" y="1587261"/>
            <a:ext cx="3822615" cy="54702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252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VIVERE IN </a:t>
            </a:r>
          </a:p>
          <a:p>
            <a:pPr marL="265113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SPIRITO 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DI LIBERTÀ: 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ABD4C92-E5E5-404B-9EFA-179FB4C7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marL="36353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tella a 10 punte 10">
            <a:extLst>
              <a:ext uri="{FF2B5EF4-FFF2-40B4-BE49-F238E27FC236}">
                <a16:creationId xmlns:a16="http://schemas.microsoft.com/office/drawing/2014/main" id="{E2C17382-6B6F-41AC-8CF6-0C9C38AF440D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12" name="Immagine 11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AB730C2E-E080-4DA0-B4A5-5384C39D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16398" y="957847"/>
            <a:ext cx="3782738" cy="6601828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EDC69E81-885E-4985-B6C3-A6087A9D0756}"/>
              </a:ext>
            </a:extLst>
          </p:cNvPr>
          <p:cNvSpPr txBox="1">
            <a:spLocks/>
          </p:cNvSpPr>
          <p:nvPr/>
        </p:nvSpPr>
        <p:spPr>
          <a:xfrm>
            <a:off x="146892" y="1917767"/>
            <a:ext cx="3822615" cy="54702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“Io non mi faccio nessun scrupolo di </a:t>
            </a:r>
            <a:r>
              <a:rPr lang="it-IT" sz="2200" b="1" dirty="0">
                <a:cs typeface="Arial" panose="020B0604020202020204" pitchFamily="34" charset="0"/>
              </a:rPr>
              <a:t>lasciare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mio regolamento di vita</a:t>
            </a:r>
          </a:p>
          <a:p>
            <a:pPr algn="r">
              <a:spcAft>
                <a:spcPts val="0"/>
              </a:spcAft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it-IT" sz="2200" b="1" dirty="0">
                <a:cs typeface="Arial" panose="020B0604020202020204" pitchFamily="34" charset="0"/>
              </a:rPr>
              <a:t>richiede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it-IT" sz="2200" b="1" dirty="0">
                <a:cs typeface="Arial" panose="020B0604020202020204" pitchFamily="34" charset="0"/>
              </a:rPr>
              <a:t>servizio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delle mie pecorelle…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Dio mi fa la grazia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it-IT" sz="2200" b="1" dirty="0"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rgbClr val="BA1C9C"/>
                </a:solidFill>
                <a:cs typeface="Arial" panose="020B0604020202020204" pitchFamily="34" charset="0"/>
              </a:rPr>
              <a:t>amare</a:t>
            </a:r>
            <a:r>
              <a:rPr lang="it-IT" sz="2200" b="1" dirty="0">
                <a:cs typeface="Arial" panose="020B0604020202020204" pitchFamily="34" charset="0"/>
              </a:rPr>
              <a:t> </a:t>
            </a:r>
            <a:br>
              <a:rPr lang="it-IT" sz="2200" b="1" dirty="0"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la santa </a:t>
            </a:r>
            <a:r>
              <a:rPr lang="it-IT" sz="2200" b="1" dirty="0">
                <a:solidFill>
                  <a:srgbClr val="BA1C9C"/>
                </a:solidFill>
                <a:cs typeface="Arial" panose="020B0604020202020204" pitchFamily="34" charset="0"/>
              </a:rPr>
              <a:t>libertà di spirito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così come </a:t>
            </a:r>
            <a:r>
              <a:rPr lang="it-IT" sz="2200" b="1" dirty="0">
                <a:cs typeface="Arial" panose="020B0604020202020204" pitchFamily="34" charset="0"/>
              </a:rPr>
              <a:t>odiare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200" b="1" dirty="0">
                <a:cs typeface="Arial" panose="020B0604020202020204" pitchFamily="34" charset="0"/>
              </a:rPr>
              <a:t>dissoluzione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il </a:t>
            </a:r>
            <a:r>
              <a:rPr lang="it-IT" sz="2200" b="1" dirty="0">
                <a:cs typeface="Arial" panose="020B0604020202020204" pitchFamily="34" charset="0"/>
              </a:rPr>
              <a:t>libertinaggio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algn="r"/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86F4FD-815A-4211-BD88-0D0D3952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8" grpId="0" animBg="1"/>
      <p:bldP spid="11" grpId="0" uiExpand="1" animBg="1"/>
      <p:bldP spid="1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19000">
              <a:srgbClr val="92D050"/>
            </a:gs>
            <a:gs pos="0">
              <a:srgbClr val="00B050"/>
            </a:gs>
            <a:gs pos="44000">
              <a:schemeClr val="accent6">
                <a:lumMod val="5000"/>
                <a:lumOff val="95000"/>
              </a:schemeClr>
            </a:gs>
            <a:gs pos="69000">
              <a:srgbClr val="00B0F0">
                <a:alpha val="34000"/>
              </a:srgbClr>
            </a:gs>
            <a:gs pos="85000">
              <a:srgbClr val="0070C0">
                <a:alpha val="71000"/>
              </a:srgb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DD3E47C2-A15C-43E6-BF38-0F12ADA97D16}"/>
              </a:ext>
            </a:extLst>
          </p:cNvPr>
          <p:cNvSpPr txBox="1">
            <a:spLocks/>
          </p:cNvSpPr>
          <p:nvPr/>
        </p:nvSpPr>
        <p:spPr>
          <a:xfrm>
            <a:off x="8028135" y="6492864"/>
            <a:ext cx="2997702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VIVERE IN </a:t>
            </a:r>
            <a:br>
              <a:rPr lang="it-IT" sz="1800" dirty="0"/>
            </a:br>
            <a:r>
              <a:rPr lang="it-IT" sz="1800" dirty="0"/>
              <a:t>SPIRITO DI LIBERTÀ: 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14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FEE02A-25E6-42EF-A408-15EC47FB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1" y="-13606"/>
            <a:ext cx="10028789" cy="1140051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0AC1B1E4-0BC3-47AD-BE06-BF2A77D26CF9}"/>
              </a:ext>
            </a:extLst>
          </p:cNvPr>
          <p:cNvSpPr txBox="1">
            <a:spLocks/>
          </p:cNvSpPr>
          <p:nvPr/>
        </p:nvSpPr>
        <p:spPr>
          <a:xfrm>
            <a:off x="9293503" y="5243772"/>
            <a:ext cx="2380545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STATE ALLEGRI: 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A4FDEBF-DDE9-4578-A4D9-4A03884A6010}"/>
              </a:ext>
            </a:extLst>
          </p:cNvPr>
          <p:cNvSpPr txBox="1">
            <a:spLocks/>
          </p:cNvSpPr>
          <p:nvPr/>
        </p:nvSpPr>
        <p:spPr>
          <a:xfrm>
            <a:off x="9214000" y="3705469"/>
            <a:ext cx="3115160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METTERE A PROFITTO TUTTE LE OCCASIONI: 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585FDD27-9627-4A49-A808-A681DBA3126F}"/>
              </a:ext>
            </a:extLst>
          </p:cNvPr>
          <p:cNvSpPr txBox="1">
            <a:spLocks/>
          </p:cNvSpPr>
          <p:nvPr/>
        </p:nvSpPr>
        <p:spPr>
          <a:xfrm>
            <a:off x="8945867" y="2265566"/>
            <a:ext cx="2285100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RICOMINCIARE </a:t>
            </a:r>
            <a:br>
              <a:rPr lang="it-IT" sz="1800" dirty="0"/>
            </a:br>
            <a:r>
              <a:rPr lang="it-IT" sz="1800" dirty="0"/>
              <a:t>OGNI GIORNO: 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ECD15A9-E834-46F3-9358-20E2BBA6D5DE}"/>
              </a:ext>
            </a:extLst>
          </p:cNvPr>
          <p:cNvSpPr txBox="1">
            <a:spLocks/>
          </p:cNvSpPr>
          <p:nvPr/>
        </p:nvSpPr>
        <p:spPr>
          <a:xfrm>
            <a:off x="8028135" y="1051771"/>
            <a:ext cx="2997701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800" dirty="0"/>
              <a:t>PENSARE SOLTANTO ALL’OGGI DI DIO: 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0A089C3-BF68-4F89-B0F5-1A60881E5E22}"/>
              </a:ext>
            </a:extLst>
          </p:cNvPr>
          <p:cNvSpPr txBox="1">
            <a:spLocks/>
          </p:cNvSpPr>
          <p:nvPr/>
        </p:nvSpPr>
        <p:spPr>
          <a:xfrm>
            <a:off x="1353455" y="1014071"/>
            <a:ext cx="2978762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ANDARE TRANQUILLAMENTE: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75446A-FC78-4E2F-9B57-6B4D9FCE0C75}"/>
              </a:ext>
            </a:extLst>
          </p:cNvPr>
          <p:cNvSpPr txBox="1"/>
          <p:nvPr/>
        </p:nvSpPr>
        <p:spPr>
          <a:xfrm>
            <a:off x="86665" y="2268355"/>
            <a:ext cx="3262921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ANDARE DALL’INTERNO </a:t>
            </a:r>
            <a:br>
              <a:rPr lang="it-IT" sz="1800" dirty="0"/>
            </a:br>
            <a:r>
              <a:rPr lang="it-IT" sz="1800" dirty="0"/>
              <a:t>VERSO L’ESTERNO: 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54257D2-A1D6-4311-A73E-3C7CD7FBB429}"/>
              </a:ext>
            </a:extLst>
          </p:cNvPr>
          <p:cNvSpPr txBox="1">
            <a:spLocks/>
          </p:cNvSpPr>
          <p:nvPr/>
        </p:nvSpPr>
        <p:spPr>
          <a:xfrm>
            <a:off x="0" y="3793482"/>
            <a:ext cx="2859443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NULLA CHIEDERE, </a:t>
            </a:r>
            <a:br>
              <a:rPr lang="it-IT" sz="1800" dirty="0"/>
            </a:br>
            <a:r>
              <a:rPr lang="it-IT" sz="1800" dirty="0"/>
              <a:t>NULLA RIFIUTARE: 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75BBDA6-C1F2-4324-A6B6-9F15C3ED9322}"/>
              </a:ext>
            </a:extLst>
          </p:cNvPr>
          <p:cNvSpPr txBox="1">
            <a:spLocks/>
          </p:cNvSpPr>
          <p:nvPr/>
        </p:nvSpPr>
        <p:spPr>
          <a:xfrm>
            <a:off x="338672" y="5192217"/>
            <a:ext cx="2773887" cy="752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it-IT" sz="1800" dirty="0"/>
              <a:t>NULLA PER FORZA, TUTTO PER AMORE: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92" y="6449945"/>
            <a:ext cx="3683556" cy="751992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/>
          <a:p>
            <a:pPr algn="r">
              <a:lnSpc>
                <a:spcPts val="2400"/>
              </a:lnSpc>
              <a:spcAft>
                <a:spcPts val="1000"/>
              </a:spcAft>
            </a:pPr>
            <a:r>
              <a:rPr lang="it-IT" sz="1800" dirty="0">
                <a:solidFill>
                  <a:srgbClr val="002060"/>
                </a:solidFill>
              </a:rPr>
              <a:t>PRIMA DI TUTTO CERCARE DI PIACERE A DIO: </a:t>
            </a:r>
          </a:p>
        </p:txBody>
      </p:sp>
      <p:pic>
        <p:nvPicPr>
          <p:cNvPr id="30" name="Immagine 29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61D36F69-4988-4085-9D99-2D9D0ECA0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80" b="95687" l="4716" r="40629">
                        <a14:foregroundMark x1="20254" y1="37780" x2="26239" y2="38818"/>
                        <a14:foregroundMark x1="33313" y1="57188" x2="33434" y2="85383"/>
                        <a14:foregroundMark x1="33434" y1="85383" x2="31560" y2="88339"/>
                        <a14:foregroundMark x1="7981" y1="63498" x2="10036" y2="70447"/>
                        <a14:foregroundMark x1="10036" y1="70447" x2="9432" y2="82348"/>
                        <a14:foregroundMark x1="9432" y1="82348" x2="6409" y2="88658"/>
                        <a14:foregroundMark x1="6409" y1="88658" x2="5562" y2="89058"/>
                        <a14:foregroundMark x1="6348" y1="48163" x2="12757" y2="51038"/>
                        <a14:foregroundMark x1="33918" y1="48562" x2="40024" y2="49121"/>
                        <a14:foregroundMark x1="4716" y1="49121" x2="6227" y2="57588"/>
                        <a14:foregroundMark x1="6227" y1="57588" x2="4897" y2="64617"/>
                        <a14:foregroundMark x1="4897" y1="64617" x2="5260" y2="66054"/>
                        <a14:foregroundMark x1="39601" y1="56470" x2="40629" y2="64936"/>
                        <a14:foregroundMark x1="40629" y1="64936" x2="39722" y2="72524"/>
                        <a14:foregroundMark x1="8404" y1="90895" x2="20254" y2="90655"/>
                        <a14:foregroundMark x1="6651" y1="90176" x2="4716" y2="91773"/>
                        <a14:foregroundMark x1="6651" y1="94649" x2="9022" y2="94928"/>
                        <a14:foregroundMark x1="34455" y1="92479" x2="36155" y2="92252"/>
                        <a14:foregroundMark x1="36155" y1="92252" x2="38815" y2="94089"/>
                        <a14:foregroundMark x1="38875" y1="95527" x2="38875" y2="95527"/>
                        <a14:foregroundMark x1="30048" y1="95607" x2="30048" y2="95607"/>
                        <a14:foregroundMark x1="23216" y1="95447" x2="23216" y2="95447"/>
                        <a14:foregroundMark x1="18380" y1="95687" x2="18380" y2="95687"/>
                        <a14:foregroundMark x1="10883" y1="95527" x2="10883" y2="95527"/>
                        <a14:foregroundMark x1="10883" y1="95527" x2="10883" y2="95527"/>
                        <a14:foregroundMark x1="11548" y1="95447" x2="11548" y2="95447"/>
                        <a14:foregroundMark x1="14329" y1="95607" x2="14329" y2="95607"/>
                        <a14:foregroundMark x1="14873" y1="95607" x2="9371" y2="95447"/>
                        <a14:foregroundMark x1="9371" y1="95447" x2="9190" y2="95447"/>
                        <a14:backgroundMark x1="34946" y1="94010" x2="29323" y2="94089"/>
                        <a14:backgroundMark x1="29323" y1="94089" x2="24063" y2="93450"/>
                        <a14:backgroundMark x1="24063" y1="93450" x2="17050" y2="93930"/>
                        <a14:backgroundMark x1="17050" y1="93930" x2="10822" y2="93610"/>
                        <a14:backgroundMark x1="10822" y1="93610" x2="9734" y2="93770"/>
                        <a14:backgroundMark x1="33736" y1="93211" x2="33071" y2="93530"/>
                        <a14:backgroundMark x1="23337" y1="94089" x2="23337" y2="94089"/>
                        <a14:backgroundMark x1="25212" y1="94888" x2="22914" y2="94808"/>
                        <a14:backgroundMark x1="23096" y1="94888" x2="22975" y2="95048"/>
                        <a14:backgroundMark x1="32406" y1="92732" x2="32406" y2="92732"/>
                        <a14:backgroundMark x1="33857" y1="92732" x2="32346" y2="92732"/>
                        <a14:backgroundMark x1="33978" y1="92891" x2="33071" y2="93131"/>
                        <a14:backgroundMark x1="22733" y1="95128" x2="22733" y2="95128"/>
                        <a14:backgroundMark x1="34039" y1="92812" x2="32769" y2="92971"/>
                        <a14:backgroundMark x1="14683" y1="95208" x2="15175" y2="95208"/>
                        <a14:backgroundMark x1="34220" y1="92812" x2="33736" y2="92971"/>
                        <a14:backgroundMark x1="34220" y1="92732" x2="33676" y2="92732"/>
                        <a14:backgroundMark x1="34643" y1="92891" x2="33374" y2="92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2344" r="57807" b="7342"/>
          <a:stretch/>
        </p:blipFill>
        <p:spPr>
          <a:xfrm flipH="1">
            <a:off x="4294748" y="1550033"/>
            <a:ext cx="3867649" cy="4362527"/>
          </a:xfrm>
          <a:custGeom>
            <a:avLst/>
            <a:gdLst>
              <a:gd name="connsiteX0" fmla="*/ 0 w 3878719"/>
              <a:gd name="connsiteY0" fmla="*/ 0 h 4749136"/>
              <a:gd name="connsiteX1" fmla="*/ 3878719 w 3878719"/>
              <a:gd name="connsiteY1" fmla="*/ 0 h 4749136"/>
              <a:gd name="connsiteX2" fmla="*/ 3878719 w 3878719"/>
              <a:gd name="connsiteY2" fmla="*/ 4749136 h 4749136"/>
              <a:gd name="connsiteX3" fmla="*/ 0 w 3878719"/>
              <a:gd name="connsiteY3" fmla="*/ 4749136 h 47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8719" h="4749136">
                <a:moveTo>
                  <a:pt x="0" y="0"/>
                </a:moveTo>
                <a:lnTo>
                  <a:pt x="3878719" y="0"/>
                </a:lnTo>
                <a:lnTo>
                  <a:pt x="3878719" y="4749136"/>
                </a:lnTo>
                <a:lnTo>
                  <a:pt x="0" y="4749136"/>
                </a:lnTo>
                <a:close/>
              </a:path>
            </a:pathLst>
          </a:cu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88E38CB-93E7-4A91-8AB5-DDEB008BEA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" y="158414"/>
            <a:ext cx="540476" cy="763873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7" name="Anteprima della sezione 26">
                <a:extLst>
                  <a:ext uri="{FF2B5EF4-FFF2-40B4-BE49-F238E27FC236}">
                    <a16:creationId xmlns:a16="http://schemas.microsoft.com/office/drawing/2014/main" id="{05982AE9-56B9-44EA-8EC1-6088F9275F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6970556"/>
                  </p:ext>
                </p:extLst>
              </p:nvPr>
            </p:nvGraphicFramePr>
            <p:xfrm>
              <a:off x="3077726" y="4849895"/>
              <a:ext cx="1436364" cy="1440000"/>
            </p:xfrm>
            <a:graphic>
              <a:graphicData uri="http://schemas.microsoft.com/office/powerpoint/2016/sectionzoom">
                <psez:sectionZm>
                  <psez:sectionZmObj sectionId="{EB527722-B931-4D6E-AA99-163010319CE4}">
                    <psez:zmPr id="{FED40AE4-4C0C-4407-83A1-D44CE34F0C0B}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7" name="Anteprima della sezione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5982AE9-56B9-44EA-8EC1-6088F9275F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7726" y="4849895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Anteprima della diapositiva 30">
                <a:extLst>
                  <a:ext uri="{FF2B5EF4-FFF2-40B4-BE49-F238E27FC236}">
                    <a16:creationId xmlns:a16="http://schemas.microsoft.com/office/drawing/2014/main" id="{2EA4088A-D508-41D1-82FC-D325052E7A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3209377"/>
                  </p:ext>
                </p:extLst>
              </p:nvPr>
            </p:nvGraphicFramePr>
            <p:xfrm>
              <a:off x="4240441" y="6098131"/>
              <a:ext cx="1436364" cy="1440000"/>
            </p:xfrm>
            <a:graphic>
              <a:graphicData uri="http://schemas.microsoft.com/office/powerpoint/2016/slidezoom">
                <pslz:sldZm>
                  <pslz:sldZmObj sldId="315" cId="3841644304">
                    <pslz:zmPr id="{2244F35F-A398-4ED0-B804-BEC6889E27A0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Anteprima della diapositiva 3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EA4088A-D508-41D1-82FC-D325052E7A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0441" y="6098131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6" name="Anteprima della sezione 25">
                <a:extLst>
                  <a:ext uri="{FF2B5EF4-FFF2-40B4-BE49-F238E27FC236}">
                    <a16:creationId xmlns:a16="http://schemas.microsoft.com/office/drawing/2014/main" id="{8D0E55D7-90C0-4603-BD50-5A33F36A3F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266435"/>
                  </p:ext>
                </p:extLst>
              </p:nvPr>
            </p:nvGraphicFramePr>
            <p:xfrm>
              <a:off x="2815541" y="3429050"/>
              <a:ext cx="1436364" cy="1440000"/>
            </p:xfrm>
            <a:graphic>
              <a:graphicData uri="http://schemas.microsoft.com/office/powerpoint/2016/sectionzoom">
                <psez:sectionZm>
                  <psez:sectionZmObj sectionId="{C03467DF-7486-426F-97A0-71B02094A958}">
                    <psez:zmPr id="{CE0CB7D0-DDBF-4E8D-9696-C079D941D469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6" name="Anteprima della sezione 2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0E55D7-90C0-4603-BD50-5A33F36A3F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5541" y="3429050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3" name="Anteprima della sezione 32">
                <a:extLst>
                  <a:ext uri="{FF2B5EF4-FFF2-40B4-BE49-F238E27FC236}">
                    <a16:creationId xmlns:a16="http://schemas.microsoft.com/office/drawing/2014/main" id="{22BE2381-63F6-43FF-B7F3-46FC61F40C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900647"/>
                  </p:ext>
                </p:extLst>
              </p:nvPr>
            </p:nvGraphicFramePr>
            <p:xfrm>
              <a:off x="3166581" y="1846763"/>
              <a:ext cx="1436400" cy="1440036"/>
            </p:xfrm>
            <a:graphic>
              <a:graphicData uri="http://schemas.microsoft.com/office/powerpoint/2016/sectionzoom">
                <psez:sectionZm>
                  <psez:sectionZmObj sectionId="{EAAE5214-3770-47E5-A8E7-5F9A990F9DD8}">
                    <psez:zmPr id="{240549E6-7167-42D2-825B-95240DEFAD08}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400" cy="1440036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3" name="Anteprima della sezione 3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22BE2381-63F6-43FF-B7F3-46FC61F40C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6581" y="1846763"/>
                <a:ext cx="1436400" cy="1440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Anteprima della diapositiva 34">
                <a:extLst>
                  <a:ext uri="{FF2B5EF4-FFF2-40B4-BE49-F238E27FC236}">
                    <a16:creationId xmlns:a16="http://schemas.microsoft.com/office/drawing/2014/main" id="{E39A00E1-652C-402A-99A5-309F694BEB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7115793"/>
                  </p:ext>
                </p:extLst>
              </p:nvPr>
            </p:nvGraphicFramePr>
            <p:xfrm>
              <a:off x="4287675" y="814740"/>
              <a:ext cx="1436364" cy="1440000"/>
            </p:xfrm>
            <a:graphic>
              <a:graphicData uri="http://schemas.microsoft.com/office/powerpoint/2016/slidezoom">
                <pslz:sldZm>
                  <pslz:sldZmObj sldId="311" cId="1244074080">
                    <pslz:zmPr id="{91BCD07F-27FF-4A4C-986A-3F51E892438D}" imageType="cover" transitionDur="1000">
                      <p166:blipFill xmlns:p166="http://schemas.microsoft.com/office/powerpoint/2016/6/main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Anteprima della diapositiva 3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39A00E1-652C-402A-99A5-309F694BEB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7675" y="814740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Anteprima della diapositiva 36">
                <a:extLst>
                  <a:ext uri="{FF2B5EF4-FFF2-40B4-BE49-F238E27FC236}">
                    <a16:creationId xmlns:a16="http://schemas.microsoft.com/office/drawing/2014/main" id="{DC6B17E1-1F4A-42EB-859D-2F36DB20E8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6665230"/>
                  </p:ext>
                </p:extLst>
              </p:nvPr>
            </p:nvGraphicFramePr>
            <p:xfrm>
              <a:off x="6523071" y="809673"/>
              <a:ext cx="1436363" cy="1440000"/>
            </p:xfrm>
            <a:graphic>
              <a:graphicData uri="http://schemas.microsoft.com/office/powerpoint/2016/slidezoom">
                <pslz:sldZm>
                  <pslz:sldZmObj sldId="317" cId="2886031271">
                    <pslz:zmPr id="{3B9503AD-DBF6-422F-A113-C8AEC1418E20}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3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Anteprima della diapositiva 36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DC6B17E1-1F4A-42EB-859D-2F36DB20E8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3071" y="809673"/>
                <a:ext cx="1436363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Anteprima della diapositiva 38">
                <a:extLst>
                  <a:ext uri="{FF2B5EF4-FFF2-40B4-BE49-F238E27FC236}">
                    <a16:creationId xmlns:a16="http://schemas.microsoft.com/office/drawing/2014/main" id="{E18D4397-C0FC-4590-87F1-CF0FBF4EC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1173542"/>
                  </p:ext>
                </p:extLst>
              </p:nvPr>
            </p:nvGraphicFramePr>
            <p:xfrm>
              <a:off x="7651201" y="1959560"/>
              <a:ext cx="1436363" cy="1440000"/>
            </p:xfrm>
            <a:graphic>
              <a:graphicData uri="http://schemas.microsoft.com/office/powerpoint/2016/slidezoom">
                <pslz:sldZm>
                  <pslz:sldZmObj sldId="309" cId="2223331462">
                    <pslz:zmPr id="{B4FECECA-4A3C-4160-8F9A-E8B7CA554FCD}" imageType="cover" transitionDur="1000">
                      <p166:blipFill xmlns:p166="http://schemas.microsoft.com/office/powerpoint/2016/6/main"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3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Anteprima della diapositiva 38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E18D4397-C0FC-4590-87F1-CF0FBF4EC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1201" y="1959560"/>
                <a:ext cx="1436363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Anteprima della diapositiva 40">
                <a:extLst>
                  <a:ext uri="{FF2B5EF4-FFF2-40B4-BE49-F238E27FC236}">
                    <a16:creationId xmlns:a16="http://schemas.microsoft.com/office/drawing/2014/main" id="{4CE3DE73-94EE-4D97-9D43-46C860935F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1223940"/>
                  </p:ext>
                </p:extLst>
              </p:nvPr>
            </p:nvGraphicFramePr>
            <p:xfrm>
              <a:off x="7877827" y="3395435"/>
              <a:ext cx="1436364" cy="1440000"/>
            </p:xfrm>
            <a:graphic>
              <a:graphicData uri="http://schemas.microsoft.com/office/powerpoint/2016/slidezoom">
                <pslz:sldZm>
                  <pslz:sldZmObj sldId="318" cId="1006767919">
                    <pslz:zmPr id="{53D1E6C2-504C-4C56-9720-A8140423F326}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Anteprima della diapositiva 40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4CE3DE73-94EE-4D97-9D43-46C860935F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7827" y="3395435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Anteprima della diapositiva 42">
                <a:extLst>
                  <a:ext uri="{FF2B5EF4-FFF2-40B4-BE49-F238E27FC236}">
                    <a16:creationId xmlns:a16="http://schemas.microsoft.com/office/drawing/2014/main" id="{76DFCC58-B56D-40B0-8CA3-7D29077D23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4097158"/>
                  </p:ext>
                </p:extLst>
              </p:nvPr>
            </p:nvGraphicFramePr>
            <p:xfrm>
              <a:off x="7903455" y="4804518"/>
              <a:ext cx="1436364" cy="1440000"/>
            </p:xfrm>
            <a:graphic>
              <a:graphicData uri="http://schemas.microsoft.com/office/powerpoint/2016/slidezoom">
                <pslz:sldZm>
                  <pslz:sldZmObj sldId="310" cId="1857717368">
                    <pslz:zmPr id="{E2EBA56D-32F9-4A66-B88B-674CF0B9FC03}" imageType="cover" transitionDur="1000">
                      <p166:blipFill xmlns:p166="http://schemas.microsoft.com/office/powerpoint/2016/6/main"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36364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Anteprima della diapositiva 42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76DFCC58-B56D-40B0-8CA3-7D29077D23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3455" y="4804518"/>
                <a:ext cx="1436364" cy="14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Anteprima della diapositiva 44">
                <a:extLst>
                  <a:ext uri="{FF2B5EF4-FFF2-40B4-BE49-F238E27FC236}">
                    <a16:creationId xmlns:a16="http://schemas.microsoft.com/office/drawing/2014/main" id="{DF6A24ED-82E2-4DA5-93A5-39F03E46DE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0753437"/>
                  </p:ext>
                </p:extLst>
              </p:nvPr>
            </p:nvGraphicFramePr>
            <p:xfrm>
              <a:off x="6652896" y="6098131"/>
              <a:ext cx="1440000" cy="1440000"/>
            </p:xfrm>
            <a:graphic>
              <a:graphicData uri="http://schemas.microsoft.com/office/powerpoint/2016/slidezoom">
                <pslz:sldZm>
                  <pslz:sldZmObj sldId="319" cId="2670633510">
                    <pslz:zmPr id="{F552779A-54C9-42B8-A286-6D4BF8C178FF}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40000" cy="144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Anteprima della diapositiva 44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DF6A24ED-82E2-4DA5-93A5-39F03E46DE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2896" y="6098131"/>
                <a:ext cx="1440000" cy="144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4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inestra, edificio&#10;&#10;Descrizione generata automaticamente">
            <a:extLst>
              <a:ext uri="{FF2B5EF4-FFF2-40B4-BE49-F238E27FC236}">
                <a16:creationId xmlns:a16="http://schemas.microsoft.com/office/drawing/2014/main" id="{2BE5A62C-C4B2-4CE6-85EF-4085D01C8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244196" y="709083"/>
            <a:ext cx="3926912" cy="68505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885"/>
            <a:ext cx="12192000" cy="694930"/>
          </a:xfrm>
        </p:spPr>
        <p:txBody>
          <a:bodyPr>
            <a:normAutofit fontScale="90000"/>
          </a:bodyPr>
          <a:lstStyle/>
          <a:p>
            <a:pPr indent="539750" algn="l"/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130" y="1608464"/>
            <a:ext cx="3528848" cy="5688294"/>
          </a:xfrm>
        </p:spPr>
        <p:txBody>
          <a:bodyPr tIns="252000">
            <a:normAutofit/>
          </a:bodyPr>
          <a:lstStyle/>
          <a:p>
            <a:pPr marL="268288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PRIMA DI TUTTO</a:t>
            </a:r>
          </a:p>
          <a:p>
            <a:pPr marL="268288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CERCARE 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DI PIACERE 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A DIO: </a:t>
            </a:r>
          </a:p>
          <a:p>
            <a:endParaRPr lang="it-IT" sz="2400" dirty="0"/>
          </a:p>
        </p:txBody>
      </p:sp>
      <p:sp>
        <p:nvSpPr>
          <p:cNvPr id="7" name="Stella a 10 punte 6">
            <a:extLst>
              <a:ext uri="{FF2B5EF4-FFF2-40B4-BE49-F238E27FC236}">
                <a16:creationId xmlns:a16="http://schemas.microsoft.com/office/drawing/2014/main" id="{24F6EED5-A490-46BF-B7D5-1D32304C39BB}"/>
              </a:ext>
            </a:extLst>
          </p:cNvPr>
          <p:cNvSpPr/>
          <p:nvPr/>
        </p:nvSpPr>
        <p:spPr>
          <a:xfrm>
            <a:off x="10917365" y="114215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79973F0-7299-4EAD-B8BE-D169730A7A9E}"/>
              </a:ext>
            </a:extLst>
          </p:cNvPr>
          <p:cNvSpPr txBox="1">
            <a:spLocks/>
          </p:cNvSpPr>
          <p:nvPr/>
        </p:nvSpPr>
        <p:spPr>
          <a:xfrm>
            <a:off x="436180" y="2018371"/>
            <a:ext cx="3528848" cy="52600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“Ecco il </a:t>
            </a:r>
            <a:r>
              <a:rPr lang="it-IT" sz="2400" b="1" dirty="0">
                <a:cs typeface="Arial" panose="020B0604020202020204" pitchFamily="34" charset="0"/>
              </a:rPr>
              <a:t>centro </a:t>
            </a:r>
            <a:br>
              <a:rPr lang="it-IT" sz="2400" b="1" dirty="0">
                <a:cs typeface="Arial" panose="020B0604020202020204" pitchFamily="34" charset="0"/>
              </a:rPr>
            </a:br>
            <a:r>
              <a:rPr lang="it-IT" sz="2400" b="1" dirty="0">
                <a:cs typeface="Arial" panose="020B0604020202020204" pitchFamily="34" charset="0"/>
              </a:rPr>
              <a:t>della mia anima </a:t>
            </a:r>
          </a:p>
          <a:p>
            <a:pPr algn="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 il </a:t>
            </a:r>
            <a:r>
              <a:rPr lang="it-IT" sz="2400" b="1" dirty="0">
                <a:cs typeface="Arial" panose="020B0604020202020204" pitchFamily="34" charset="0"/>
              </a:rPr>
              <a:t>polo immobile,</a:t>
            </a:r>
          </a:p>
          <a:p>
            <a:pPr algn="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intorno al quale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cs typeface="Arial" panose="020B0604020202020204" pitchFamily="34" charset="0"/>
              </a:rPr>
              <a:t>ruotano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tutti i miei </a:t>
            </a:r>
            <a:r>
              <a:rPr lang="it-IT" sz="2400" b="1" dirty="0">
                <a:cs typeface="Arial" panose="020B0604020202020204" pitchFamily="34" charset="0"/>
              </a:rPr>
              <a:t>desideri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 tutti i miei </a:t>
            </a:r>
            <a:r>
              <a:rPr lang="it-IT" sz="2400" b="1" dirty="0">
                <a:cs typeface="Arial" panose="020B0604020202020204" pitchFamily="34" charset="0"/>
              </a:rPr>
              <a:t>movimenti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algn="r"/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991BF9-CBF5-435C-8EC2-0834B609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7" grpId="0" animBg="1"/>
      <p:bldP spid="8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inestra, edificio&#10;&#10;Descrizione generata automaticamente">
            <a:extLst>
              <a:ext uri="{FF2B5EF4-FFF2-40B4-BE49-F238E27FC236}">
                <a16:creationId xmlns:a16="http://schemas.microsoft.com/office/drawing/2014/main" id="{2BE5A62C-C4B2-4CE6-85EF-4085D01C8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196" y="709083"/>
            <a:ext cx="3926912" cy="68505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indent="452438" algn="l"/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656272"/>
            <a:ext cx="3528848" cy="5500919"/>
          </a:xfrm>
        </p:spPr>
        <p:txBody>
          <a:bodyPr>
            <a:normAutofit/>
          </a:bodyPr>
          <a:lstStyle/>
          <a:p>
            <a:pPr algn="r">
              <a:lnSpc>
                <a:spcPts val="2400"/>
              </a:lnSpc>
            </a:pP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BISOGNA FARE </a:t>
            </a:r>
            <a:b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TUTTO PER AMORE </a:t>
            </a:r>
            <a:b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E NULLA PER FORZA.</a:t>
            </a:r>
          </a:p>
          <a:p>
            <a:pPr algn="r">
              <a:lnSpc>
                <a:spcPts val="2400"/>
              </a:lnSpc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Bisogna </a:t>
            </a:r>
            <a:r>
              <a:rPr lang="it-IT" sz="2200" b="1" dirty="0">
                <a:cs typeface="Arial" panose="020B0604020202020204" pitchFamily="34" charset="0"/>
              </a:rPr>
              <a:t>piuttosto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amare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l’obbedienza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2200" b="1" dirty="0">
                <a:cs typeface="Arial" panose="020B0604020202020204" pitchFamily="34" charset="0"/>
              </a:rPr>
              <a:t>temere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disobbedienza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algn="r">
              <a:lnSpc>
                <a:spcPts val="2400"/>
              </a:lnSpc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Vi lascio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BA1C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it-IT" sz="2200" b="1" dirty="0">
                <a:solidFill>
                  <a:srgbClr val="BA1C9C"/>
                </a:solidFill>
                <a:cs typeface="Arial" panose="020B0604020202020204" pitchFamily="34" charset="0"/>
              </a:rPr>
              <a:t>spirito di libertà</a:t>
            </a:r>
            <a:r>
              <a:rPr lang="it-IT" sz="2200" b="1" dirty="0">
                <a:solidFill>
                  <a:srgbClr val="BA1C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>
              <a:lnSpc>
                <a:spcPts val="2400"/>
              </a:lnSpc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quello che esclude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200" b="1" dirty="0">
                <a:cs typeface="Arial" panose="020B0604020202020204" pitchFamily="34" charset="0"/>
              </a:rPr>
              <a:t>costrizione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it-IT" sz="2200" b="1" dirty="0">
                <a:cs typeface="Arial" panose="020B0604020202020204" pitchFamily="34" charset="0"/>
              </a:rPr>
              <a:t>scrupolo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200" b="1" dirty="0">
                <a:cs typeface="Arial" panose="020B0604020202020204" pitchFamily="34" charset="0"/>
              </a:rPr>
              <a:t>l’agitazione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C797C1DD-9BA5-4D7C-A02C-5C3B5F694566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75BBDA6-C1F2-4324-A6B6-9F15C3ED9322}"/>
              </a:ext>
            </a:extLst>
          </p:cNvPr>
          <p:cNvSpPr txBox="1">
            <a:spLocks/>
          </p:cNvSpPr>
          <p:nvPr/>
        </p:nvSpPr>
        <p:spPr>
          <a:xfrm>
            <a:off x="8347574" y="1518249"/>
            <a:ext cx="3528848" cy="56389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252000" rIns="91440" bIns="45720" rtlCol="0">
            <a:normAutofit fontScale="77500" lnSpcReduction="20000"/>
          </a:bodyPr>
          <a:lstStyle>
            <a:lvl1pPr indent="0" defTabSz="914400">
              <a:lnSpc>
                <a:spcPts val="36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8288"/>
            <a:r>
              <a:rPr lang="it-IT" sz="4600" dirty="0"/>
              <a:t>NULLA </a:t>
            </a:r>
            <a:br>
              <a:rPr lang="it-IT" sz="4600" dirty="0"/>
            </a:br>
            <a:r>
              <a:rPr lang="it-IT" sz="4600" dirty="0"/>
              <a:t>PER FORZA,</a:t>
            </a:r>
          </a:p>
          <a:p>
            <a:pPr marL="268288"/>
            <a:r>
              <a:rPr lang="it-IT" sz="4600" dirty="0"/>
              <a:t>TUTTO </a:t>
            </a:r>
            <a:br>
              <a:rPr lang="it-IT" sz="4600" dirty="0"/>
            </a:br>
            <a:r>
              <a:rPr lang="it-IT" sz="4600" dirty="0"/>
              <a:t>PER AMORE:</a:t>
            </a:r>
          </a:p>
          <a:p>
            <a:endParaRPr lang="it-IT" dirty="0"/>
          </a:p>
          <a:p>
            <a:endParaRPr lang="it-IT" dirty="0"/>
          </a:p>
          <a:p>
            <a:pPr>
              <a:lnSpc>
                <a:spcPts val="28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“Ecco la </a:t>
            </a:r>
            <a:b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chemeClr val="tx1"/>
                </a:solidFill>
                <a:cs typeface="Arial" panose="020B0604020202020204" pitchFamily="34" charset="0"/>
              </a:rPr>
              <a:t>regola</a:t>
            </a: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>
                <a:solidFill>
                  <a:schemeClr val="tx1"/>
                </a:solidFill>
                <a:cs typeface="Arial" panose="020B0604020202020204" pitchFamily="34" charset="0"/>
              </a:rPr>
              <a:t>generale</a:t>
            </a: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nostra </a:t>
            </a:r>
            <a:r>
              <a:rPr lang="it-IT" sz="2800" b="1" dirty="0">
                <a:solidFill>
                  <a:schemeClr val="tx1"/>
                </a:solidFill>
                <a:cs typeface="Arial" panose="020B0604020202020204" pitchFamily="34" charset="0"/>
              </a:rPr>
              <a:t>obbedienza</a:t>
            </a: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3C80BD-B907-42F8-902C-7B9C67F9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10" grpId="0" animBg="1"/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312" y="1552755"/>
            <a:ext cx="3528848" cy="5604436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marL="268288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NULLA CHIEDERE,</a:t>
            </a:r>
          </a:p>
          <a:p>
            <a:pPr marL="268288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NULLA RIFIUTARE: </a:t>
            </a:r>
          </a:p>
          <a:p>
            <a:pPr>
              <a:lnSpc>
                <a:spcPts val="3600"/>
              </a:lnSpc>
              <a:spcAft>
                <a:spcPts val="1000"/>
              </a:spcAft>
            </a:pP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6358B3B-B3A8-4885-8D31-C73A704F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indent="357188" algn="l"/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DD4A70EB-4F92-4C48-8200-1EBEBB3CB2C7}"/>
              </a:ext>
            </a:extLst>
          </p:cNvPr>
          <p:cNvSpPr/>
          <p:nvPr/>
        </p:nvSpPr>
        <p:spPr>
          <a:xfrm>
            <a:off x="10966274" y="136249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3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Immagine 11" descr="Immagine che contiene testo, finestra, edificio&#10;&#10;Descrizione generata automaticamente">
            <a:extLst>
              <a:ext uri="{FF2B5EF4-FFF2-40B4-BE49-F238E27FC236}">
                <a16:creationId xmlns:a16="http://schemas.microsoft.com/office/drawing/2014/main" id="{E6C3C54D-E0E6-4F00-90A8-36B733DCD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7308" b="7292"/>
          <a:stretch/>
        </p:blipFill>
        <p:spPr>
          <a:xfrm>
            <a:off x="4149408" y="939547"/>
            <a:ext cx="3826065" cy="6812380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9B2EF56A-39E4-4B18-8FB3-7D20FA084225}"/>
              </a:ext>
            </a:extLst>
          </p:cNvPr>
          <p:cNvSpPr txBox="1">
            <a:spLocks/>
          </p:cNvSpPr>
          <p:nvPr/>
        </p:nvSpPr>
        <p:spPr>
          <a:xfrm>
            <a:off x="276721" y="1862253"/>
            <a:ext cx="3528848" cy="52949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000"/>
              </a:spcAft>
            </a:pP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“Restare nelle braccia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2400" b="1" dirty="0">
                <a:cs typeface="Arial" panose="020B0604020202020204" pitchFamily="34" charset="0"/>
              </a:rPr>
              <a:t>Provvidenza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>
              <a:spcAft>
                <a:spcPts val="1000"/>
              </a:spcAft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senza fermarsi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su nessun altro desiderio, </a:t>
            </a:r>
          </a:p>
          <a:p>
            <a:pPr algn="r">
              <a:spcAft>
                <a:spcPts val="1000"/>
              </a:spcAft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 non quello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di  </a:t>
            </a:r>
            <a:r>
              <a:rPr lang="it-IT" sz="2400" b="1" dirty="0">
                <a:cs typeface="Arial" panose="020B0604020202020204" pitchFamily="34" charset="0"/>
              </a:rPr>
              <a:t>volere </a:t>
            </a:r>
          </a:p>
          <a:p>
            <a:pPr algn="r">
              <a:spcAft>
                <a:spcPts val="1000"/>
              </a:spcAft>
            </a:pPr>
            <a:r>
              <a:rPr lang="it-IT" sz="2400" b="1" dirty="0">
                <a:cs typeface="Arial" panose="020B0604020202020204" pitchFamily="34" charset="0"/>
              </a:rPr>
              <a:t>ciò che Dio </a:t>
            </a:r>
            <a:br>
              <a:rPr lang="it-IT" sz="2400" b="1" dirty="0">
                <a:cs typeface="Arial" panose="020B0604020202020204" pitchFamily="34" charset="0"/>
              </a:rPr>
            </a:br>
            <a:r>
              <a:rPr lang="it-IT" sz="2400" b="1" dirty="0">
                <a:cs typeface="Arial" panose="020B0604020202020204" pitchFamily="34" charset="0"/>
              </a:rPr>
              <a:t>vuole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da noi”.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>
              <a:lnSpc>
                <a:spcPts val="2400"/>
              </a:lnSpc>
              <a:spcAft>
                <a:spcPts val="1000"/>
              </a:spcAft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8492EF-D0EB-4A59-B144-FB6FD6785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1" y="115250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 animBg="1"/>
      <p:bldP spid="10" grpId="0" animBg="1"/>
      <p:bldP spid="1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F502E9-DD9C-4F3F-8431-5ECACBC5E05A}"/>
              </a:ext>
            </a:extLst>
          </p:cNvPr>
          <p:cNvSpPr txBox="1"/>
          <p:nvPr/>
        </p:nvSpPr>
        <p:spPr>
          <a:xfrm>
            <a:off x="8171304" y="1516565"/>
            <a:ext cx="3630235" cy="5640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 fontScale="92500"/>
          </a:bodyPr>
          <a:lstStyle>
            <a:lvl1pPr indent="0" defTabSz="914400">
              <a:lnSpc>
                <a:spcPts val="36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6213"/>
            <a:r>
              <a:rPr lang="it-IT" sz="3500" spc="-50" dirty="0"/>
              <a:t>ANDARE DALL’INTERNO </a:t>
            </a:r>
          </a:p>
          <a:p>
            <a:pPr marL="176213"/>
            <a:r>
              <a:rPr lang="it-IT" sz="3500" spc="-50" dirty="0"/>
              <a:t>VERSO L’ESTERNO:</a:t>
            </a:r>
          </a:p>
          <a:p>
            <a:pPr>
              <a:lnSpc>
                <a:spcPts val="2800"/>
              </a:lnSpc>
            </a:pP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>
              <a:lnSpc>
                <a:spcPts val="2800"/>
              </a:lnSpc>
              <a:tabLst>
                <a:tab pos="88900" algn="l"/>
              </a:tabLst>
            </a:pP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“Non ho mai potuto approvare </a:t>
            </a:r>
            <a:r>
              <a:rPr lang="it-IT" sz="2200" b="1" dirty="0">
                <a:solidFill>
                  <a:schemeClr val="tx1"/>
                </a:solidFill>
                <a:cs typeface="Arial" panose="020B0604020202020204" pitchFamily="34" charset="0"/>
              </a:rPr>
              <a:t>il metodo </a:t>
            </a:r>
            <a:b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coloro che, </a:t>
            </a:r>
            <a:b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chemeClr val="tx1"/>
                </a:solidFill>
                <a:cs typeface="Arial" panose="020B0604020202020204" pitchFamily="34" charset="0"/>
              </a:rPr>
              <a:t>per riformare l’uomo, 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cominciano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dall’</a:t>
            </a:r>
            <a:r>
              <a:rPr lang="it-IT" sz="2200" b="1" dirty="0">
                <a:solidFill>
                  <a:schemeClr val="tx1"/>
                </a:solidFill>
                <a:cs typeface="Arial" panose="020B0604020202020204" pitchFamily="34" charset="0"/>
              </a:rPr>
              <a:t>esterno</a:t>
            </a: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contegno, </a:t>
            </a:r>
            <a:b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dagli abiti, dai capelli.</a:t>
            </a:r>
          </a:p>
          <a:p>
            <a:pPr>
              <a:lnSpc>
                <a:spcPts val="2800"/>
              </a:lnSpc>
            </a:pP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6358B3B-B3A8-4885-8D31-C73A704F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indent="35718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DD4A70EB-4F92-4C48-8200-1EBEBB3CB2C7}"/>
              </a:ext>
            </a:extLst>
          </p:cNvPr>
          <p:cNvSpPr/>
          <p:nvPr/>
        </p:nvSpPr>
        <p:spPr>
          <a:xfrm>
            <a:off x="108922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4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Immagine 11" descr="Immagine che contiene testo, finestra, edificio&#10;&#10;Descrizione generata automaticamente">
            <a:extLst>
              <a:ext uri="{FF2B5EF4-FFF2-40B4-BE49-F238E27FC236}">
                <a16:creationId xmlns:a16="http://schemas.microsoft.com/office/drawing/2014/main" id="{E6C3C54D-E0E6-4F00-90A8-36B733DCD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7308" b="7292"/>
          <a:stretch/>
        </p:blipFill>
        <p:spPr>
          <a:xfrm>
            <a:off x="4149408" y="939547"/>
            <a:ext cx="3826065" cy="681238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4EECE7-16DC-4E0D-B756-0C405C64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393902"/>
            <a:ext cx="3528848" cy="5763289"/>
          </a:xfrm>
        </p:spPr>
        <p:txBody>
          <a:bodyPr>
            <a:normAutofit/>
          </a:bodyPr>
          <a:lstStyle/>
          <a:p>
            <a:pPr algn="r"/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Mi sembra,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al contrario, che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cs typeface="Arial" panose="020B0604020202020204" pitchFamily="34" charset="0"/>
              </a:rPr>
              <a:t>si debba cominciare dall’interno…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cuore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essendo la </a:t>
            </a:r>
            <a:r>
              <a:rPr lang="it-IT" sz="2200" b="1" dirty="0">
                <a:cs typeface="Arial" panose="020B0604020202020204" pitchFamily="34" charset="0"/>
              </a:rPr>
              <a:t>sorgente </a:t>
            </a:r>
            <a:br>
              <a:rPr lang="it-IT" sz="2200" b="1" dirty="0">
                <a:cs typeface="Arial" panose="020B0604020202020204" pitchFamily="34" charset="0"/>
              </a:rPr>
            </a:br>
            <a:r>
              <a:rPr lang="it-IT" sz="2200" b="1" dirty="0">
                <a:cs typeface="Arial" panose="020B0604020202020204" pitchFamily="34" charset="0"/>
              </a:rPr>
              <a:t>delle azioni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it-IT" sz="2200" b="1" dirty="0">
                <a:solidFill>
                  <a:srgbClr val="002060"/>
                </a:solidFill>
                <a:cs typeface="Arial" panose="020B0604020202020204" pitchFamily="34" charset="0"/>
              </a:rPr>
              <a:t>esse sono tali </a:t>
            </a:r>
            <a:br>
              <a:rPr lang="it-IT" sz="22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quale è il cuore… </a:t>
            </a:r>
          </a:p>
          <a:p>
            <a:pPr algn="r"/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Chi ha Gesù </a:t>
            </a:r>
            <a:b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nel cuore,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lo ha subito dopo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200" b="1" dirty="0">
                <a:cs typeface="Arial" panose="020B0604020202020204" pitchFamily="34" charset="0"/>
              </a:rPr>
              <a:t>tutte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cs typeface="Arial" panose="020B0604020202020204" pitchFamily="34" charset="0"/>
              </a:rPr>
              <a:t>azioni esteriori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algn="r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D3D1C2F-4B08-4AAD-BE96-8BFEC366A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animBg="1"/>
      <p:bldP spid="10" grpId="0" animBg="1"/>
      <p:bldP spid="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5912" y="1578398"/>
            <a:ext cx="3528848" cy="5578793"/>
          </a:xfrm>
        </p:spPr>
        <p:txBody>
          <a:bodyPr>
            <a:normAutofit/>
          </a:bodyPr>
          <a:lstStyle/>
          <a:p>
            <a:pPr marL="176213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ANDARE</a:t>
            </a:r>
          </a:p>
          <a:p>
            <a:pPr marL="176213">
              <a:lnSpc>
                <a:spcPts val="3600"/>
              </a:lnSpc>
              <a:spcAft>
                <a:spcPts val="1000"/>
              </a:spcAft>
            </a:pPr>
            <a:r>
              <a:rPr lang="it-IT" sz="3200" dirty="0">
                <a:solidFill>
                  <a:srgbClr val="002060"/>
                </a:solidFill>
              </a:rPr>
              <a:t>TRANQUILLA_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MENTE:</a:t>
            </a:r>
          </a:p>
          <a:p>
            <a:pPr>
              <a:lnSpc>
                <a:spcPts val="3600"/>
              </a:lnSpc>
              <a:spcAft>
                <a:spcPts val="1000"/>
              </a:spcAft>
            </a:pPr>
            <a:endParaRPr lang="it-IT" sz="3200" dirty="0">
              <a:solidFill>
                <a:srgbClr val="002060"/>
              </a:solidFill>
            </a:endParaRPr>
          </a:p>
          <a:p>
            <a:pPr>
              <a:lnSpc>
                <a:spcPts val="3600"/>
              </a:lnSpc>
              <a:spcAft>
                <a:spcPts val="1000"/>
              </a:spcAft>
            </a:pPr>
            <a:endParaRPr lang="it-IT" sz="2400" dirty="0">
              <a:solidFill>
                <a:srgbClr val="002060"/>
              </a:solidFill>
            </a:endParaRPr>
          </a:p>
          <a:p>
            <a:pPr>
              <a:lnSpc>
                <a:spcPts val="3600"/>
              </a:lnSpc>
              <a:spcAft>
                <a:spcPts val="1000"/>
              </a:spcAft>
            </a:pPr>
            <a:endParaRPr lang="it-IT" sz="2400" dirty="0">
              <a:solidFill>
                <a:srgbClr val="002060"/>
              </a:solidFill>
            </a:endParaRPr>
          </a:p>
          <a:p>
            <a:pPr marL="88900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“Con una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cs typeface="Arial" panose="020B0604020202020204" pitchFamily="34" charset="0"/>
              </a:rPr>
              <a:t>dolce diligenza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88900">
              <a:spcAft>
                <a:spcPts val="1000"/>
              </a:spcAft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“La fretta, l’agitazione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non servono a nulla, </a:t>
            </a:r>
          </a:p>
          <a:p>
            <a:pPr>
              <a:lnSpc>
                <a:spcPts val="3600"/>
              </a:lnSpc>
              <a:spcAft>
                <a:spcPts val="1000"/>
              </a:spcAft>
            </a:pP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30A009B-74CE-494A-90B5-4BDE396C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indent="36353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tella a 10 punte 7">
            <a:extLst>
              <a:ext uri="{FF2B5EF4-FFF2-40B4-BE49-F238E27FC236}">
                <a16:creationId xmlns:a16="http://schemas.microsoft.com/office/drawing/2014/main" id="{095B17A1-64C1-49CD-B86D-BD738006A161}"/>
              </a:ext>
            </a:extLst>
          </p:cNvPr>
          <p:cNvSpPr/>
          <p:nvPr/>
        </p:nvSpPr>
        <p:spPr>
          <a:xfrm>
            <a:off x="1097299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5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1" name="Immagine 10" descr="Immagine che contiene parete, interni, altare, dipingendo&#10;&#10;Descrizione generata automaticamente">
            <a:extLst>
              <a:ext uri="{FF2B5EF4-FFF2-40B4-BE49-F238E27FC236}">
                <a16:creationId xmlns:a16="http://schemas.microsoft.com/office/drawing/2014/main" id="{6B525664-B21B-4E85-9EDE-C0488FA0A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2162" y="957849"/>
            <a:ext cx="3796159" cy="6478121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F53CFCB-E7EF-4AD0-911D-878E89FA430E}"/>
              </a:ext>
            </a:extLst>
          </p:cNvPr>
          <p:cNvSpPr txBox="1">
            <a:spLocks/>
          </p:cNvSpPr>
          <p:nvPr/>
        </p:nvSpPr>
        <p:spPr>
          <a:xfrm>
            <a:off x="287240" y="1578397"/>
            <a:ext cx="3528848" cy="55787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8800" b="1" dirty="0">
                <a:cs typeface="Arial" panose="020B0604020202020204" pitchFamily="34" charset="0"/>
              </a:rPr>
              <a:t>desiderio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 di una vita spirituale è </a:t>
            </a:r>
            <a:r>
              <a:rPr lang="it-IT" sz="8800" b="1" dirty="0">
                <a:cs typeface="Arial" panose="020B0604020202020204" pitchFamily="34" charset="0"/>
              </a:rPr>
              <a:t>buono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>
              <a:lnSpc>
                <a:spcPts val="2400"/>
              </a:lnSpc>
            </a:pP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ma deve essere </a:t>
            </a: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cs typeface="Arial" panose="020B0604020202020204" pitchFamily="34" charset="0"/>
              </a:rPr>
              <a:t>senza agitazione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algn="r">
              <a:lnSpc>
                <a:spcPts val="2400"/>
              </a:lnSpc>
            </a:pP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8800" b="1" dirty="0">
                <a:cs typeface="Arial" panose="020B0604020202020204" pitchFamily="34" charset="0"/>
              </a:rPr>
              <a:t>guarigione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si fa </a:t>
            </a:r>
            <a:br>
              <a:rPr lang="it-IT" sz="8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solidFill>
                  <a:srgbClr val="002060"/>
                </a:solidFill>
                <a:cs typeface="Arial" panose="020B0604020202020204" pitchFamily="34" charset="0"/>
              </a:rPr>
              <a:t>tranquillamente </a:t>
            </a:r>
            <a:br>
              <a:rPr lang="it-IT" sz="8800" b="1" dirty="0">
                <a:cs typeface="Arial" panose="020B0604020202020204" pitchFamily="34" charset="0"/>
              </a:rPr>
            </a:br>
            <a:r>
              <a:rPr lang="it-IT" sz="8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sempre </a:t>
            </a:r>
            <a:br>
              <a:rPr lang="it-IT" sz="8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8800" b="1" dirty="0">
                <a:solidFill>
                  <a:srgbClr val="C00000"/>
                </a:solidFill>
                <a:cs typeface="Arial" panose="020B0604020202020204" pitchFamily="34" charset="0"/>
              </a:rPr>
              <a:t>più sicura</a:t>
            </a:r>
            <a:r>
              <a:rPr lang="it-IT" sz="8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r">
              <a:lnSpc>
                <a:spcPts val="2400"/>
              </a:lnSpc>
            </a:pP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“Dobbiamo </a:t>
            </a:r>
            <a:r>
              <a:rPr lang="it-IT" sz="8800" b="1" dirty="0">
                <a:cs typeface="Arial" panose="020B0604020202020204" pitchFamily="34" charset="0"/>
              </a:rPr>
              <a:t>essere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quello che siamo </a:t>
            </a: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sz="8800" b="1" dirty="0">
                <a:cs typeface="Arial" panose="020B0604020202020204" pitchFamily="34" charset="0"/>
              </a:rPr>
              <a:t>esserlo bene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>
              <a:lnSpc>
                <a:spcPts val="2400"/>
              </a:lnSpc>
            </a:pP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per fare onore all’</a:t>
            </a:r>
            <a:r>
              <a:rPr lang="it-IT" sz="8800" b="1" dirty="0">
                <a:solidFill>
                  <a:srgbClr val="C00000"/>
                </a:solidFill>
                <a:cs typeface="Arial" panose="020B0604020202020204" pitchFamily="34" charset="0"/>
              </a:rPr>
              <a:t>Operaio</a:t>
            </a: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di cui siamo l’opera”.</a:t>
            </a:r>
          </a:p>
          <a:p>
            <a:pPr algn="r"/>
            <a:r>
              <a:rPr lang="it-IT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endParaRPr lang="it-IT" sz="8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58D915F-E590-4F6E-AA4C-C2892595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  <p:bldP spid="8" grpId="0" animBg="1"/>
      <p:bldP spid="1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7D43E5-EB2D-4AFB-A513-85E34868D87F}"/>
              </a:ext>
            </a:extLst>
          </p:cNvPr>
          <p:cNvSpPr txBox="1">
            <a:spLocks/>
          </p:cNvSpPr>
          <p:nvPr/>
        </p:nvSpPr>
        <p:spPr>
          <a:xfrm>
            <a:off x="8171305" y="1578398"/>
            <a:ext cx="3528848" cy="55787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252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PENSARE SOLTANTO</a:t>
            </a:r>
          </a:p>
          <a:p>
            <a:pPr marL="265113"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ALL’OGGI </a:t>
            </a:r>
            <a:br>
              <a:rPr lang="it-IT" sz="3200" dirty="0">
                <a:solidFill>
                  <a:srgbClr val="002060"/>
                </a:solidFill>
              </a:rPr>
            </a:br>
            <a:r>
              <a:rPr lang="it-IT" sz="3200" dirty="0">
                <a:solidFill>
                  <a:srgbClr val="002060"/>
                </a:solidFill>
              </a:rPr>
              <a:t>DI DIO: </a:t>
            </a:r>
          </a:p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30A009B-74CE-494A-90B5-4BDE396C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501"/>
            <a:ext cx="12192000" cy="694930"/>
          </a:xfrm>
        </p:spPr>
        <p:txBody>
          <a:bodyPr>
            <a:normAutofit fontScale="90000"/>
          </a:bodyPr>
          <a:lstStyle/>
          <a:p>
            <a:pPr indent="361950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05874A9D-5FC2-41D9-81E6-39D66AAD4F7B}"/>
              </a:ext>
            </a:extLst>
          </p:cNvPr>
          <p:cNvSpPr/>
          <p:nvPr/>
        </p:nvSpPr>
        <p:spPr>
          <a:xfrm>
            <a:off x="10768389" y="145832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pic>
        <p:nvPicPr>
          <p:cNvPr id="11" name="Immagine 10" descr="Immagine che contiene parete, interni, altare, dipingendo&#10;&#10;Descrizione generata automaticamente">
            <a:extLst>
              <a:ext uri="{FF2B5EF4-FFF2-40B4-BE49-F238E27FC236}">
                <a16:creationId xmlns:a16="http://schemas.microsoft.com/office/drawing/2014/main" id="{6B525664-B21B-4E85-9EDE-C0488FA0A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2162" y="957849"/>
            <a:ext cx="3796159" cy="6478121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E0D1E987-D9E3-4331-964B-C511FE3EF0C6}"/>
              </a:ext>
            </a:extLst>
          </p:cNvPr>
          <p:cNvSpPr txBox="1">
            <a:spLocks/>
          </p:cNvSpPr>
          <p:nvPr/>
        </p:nvSpPr>
        <p:spPr>
          <a:xfrm>
            <a:off x="360330" y="2032000"/>
            <a:ext cx="3528848" cy="512519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200" b="1" dirty="0">
                <a:solidFill>
                  <a:srgbClr val="BA1C9C"/>
                </a:solidFill>
                <a:cs typeface="Arial" panose="020B0604020202020204" pitchFamily="34" charset="0"/>
              </a:rPr>
              <a:t>Pensare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200" b="1" dirty="0">
                <a:cs typeface="Arial" panose="020B0604020202020204" pitchFamily="34" charset="0"/>
              </a:rPr>
              <a:t>fare bene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le nostre </a:t>
            </a:r>
            <a:r>
              <a:rPr 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cose oggi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quando arriverà 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200" b="1" dirty="0">
                <a:solidFill>
                  <a:srgbClr val="0070C0"/>
                </a:solidFill>
                <a:cs typeface="Arial" panose="020B0604020202020204" pitchFamily="34" charset="0"/>
              </a:rPr>
              <a:t>giorno di domani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chiamerà </a:t>
            </a:r>
            <a:b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200" b="1" dirty="0">
                <a:solidFill>
                  <a:srgbClr val="C00000"/>
                </a:solidFill>
                <a:cs typeface="Arial" panose="020B0604020202020204" pitchFamily="34" charset="0"/>
              </a:rPr>
              <a:t>anch’esso oggi</a:t>
            </a:r>
            <a:r>
              <a:rPr lang="it-IT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e allora …</a:t>
            </a:r>
            <a:b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ci </a:t>
            </a:r>
            <a:r>
              <a:rPr lang="it-IT" sz="2200" b="1" dirty="0">
                <a:cs typeface="Arial" panose="020B0604020202020204" pitchFamily="34" charset="0"/>
              </a:rPr>
              <a:t>penseremo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r"/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algn="r"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10461B-EBD7-453B-99EC-03C413F6E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7" grpId="0" animBg="1"/>
      <p:bldP spid="10" grpId="0" animBg="1"/>
      <p:bldP spid="1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777" y="1570008"/>
            <a:ext cx="3665523" cy="5587183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252000" rIns="91440" bIns="45720" rtlCol="0">
            <a:normAutofit/>
          </a:bodyPr>
          <a:lstStyle/>
          <a:p>
            <a:pPr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RICOMINCIARE </a:t>
            </a:r>
          </a:p>
          <a:p>
            <a:pPr>
              <a:lnSpc>
                <a:spcPts val="3600"/>
              </a:lnSpc>
            </a:pPr>
            <a:r>
              <a:rPr lang="it-IT" sz="3200" dirty="0">
                <a:solidFill>
                  <a:srgbClr val="002060"/>
                </a:solidFill>
              </a:rPr>
              <a:t>OGNI GIORNO: 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CC2959B-C802-41C3-A1F9-6F27620B0241}"/>
              </a:ext>
            </a:extLst>
          </p:cNvPr>
          <p:cNvSpPr txBox="1">
            <a:spLocks/>
          </p:cNvSpPr>
          <p:nvPr/>
        </p:nvSpPr>
        <p:spPr>
          <a:xfrm>
            <a:off x="4331576" y="1980881"/>
            <a:ext cx="3528848" cy="51763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D7D1EFF-B7BF-48F2-AF4C-B3239E3A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pPr indent="363538" algn="l"/>
            <a:r>
              <a:rPr lang="it-IT" spc="-150" dirty="0">
                <a:solidFill>
                  <a:srgbClr val="FFFF00"/>
                </a:solidFill>
              </a:rPr>
              <a:t> </a:t>
            </a:r>
            <a:endParaRPr lang="it-IT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tella a 10 punte 10">
            <a:extLst>
              <a:ext uri="{FF2B5EF4-FFF2-40B4-BE49-F238E27FC236}">
                <a16:creationId xmlns:a16="http://schemas.microsoft.com/office/drawing/2014/main" id="{C757550D-3398-4A3C-B611-9F576C5CDB25}"/>
              </a:ext>
            </a:extLst>
          </p:cNvPr>
          <p:cNvSpPr/>
          <p:nvPr/>
        </p:nvSpPr>
        <p:spPr>
          <a:xfrm>
            <a:off x="10884862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7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" name="Immagine 6" descr="Immagine che contiene testo, interni, altare, cornice&#10;&#10;Descrizione generata automaticamente">
            <a:extLst>
              <a:ext uri="{FF2B5EF4-FFF2-40B4-BE49-F238E27FC236}">
                <a16:creationId xmlns:a16="http://schemas.microsoft.com/office/drawing/2014/main" id="{363F0314-72E3-4E59-B389-E79581FD0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14147" r="38140" b="14417"/>
          <a:stretch/>
        </p:blipFill>
        <p:spPr>
          <a:xfrm>
            <a:off x="4190035" y="957847"/>
            <a:ext cx="3804804" cy="6675095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FB92DDC-6B0B-4040-93D7-BEBE6796909B}"/>
              </a:ext>
            </a:extLst>
          </p:cNvPr>
          <p:cNvSpPr txBox="1">
            <a:spLocks/>
          </p:cNvSpPr>
          <p:nvPr/>
        </p:nvSpPr>
        <p:spPr>
          <a:xfrm>
            <a:off x="330594" y="1980881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  <a:tabLst>
                <a:tab pos="457200" algn="l"/>
              </a:tabLst>
              <a:defRPr/>
            </a:pP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Ogni giorno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dobbiamo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cominciare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il nostro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progresso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spirituale, </a:t>
            </a:r>
          </a:p>
          <a:p>
            <a:pPr algn="r">
              <a:lnSpc>
                <a:spcPts val="2400"/>
              </a:lnSpc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pensando bene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 questo, non ci </a:t>
            </a:r>
            <a:r>
              <a:rPr lang="it-IT" sz="2000" b="1" dirty="0">
                <a:cs typeface="Arial" panose="020B0604020202020204" pitchFamily="34" charset="0"/>
              </a:rPr>
              <a:t>meraviglieremo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ts val="2400"/>
              </a:lnSpc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cs typeface="Arial" panose="020B0604020202020204" pitchFamily="34" charset="0"/>
              </a:rPr>
              <a:t>trovare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 noi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delle </a:t>
            </a:r>
            <a:r>
              <a:rPr lang="it-IT" sz="2000" b="1" dirty="0">
                <a:cs typeface="Arial" panose="020B0604020202020204" pitchFamily="34" charset="0"/>
              </a:rPr>
              <a:t>miserie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2400"/>
              </a:lnSpc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 c’è nulla che sia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già tutto fatto: </a:t>
            </a:r>
          </a:p>
          <a:p>
            <a:pPr algn="r">
              <a:lnSpc>
                <a:spcPts val="2400"/>
              </a:lnSpc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bisogna </a:t>
            </a:r>
            <a:r>
              <a:rPr lang="it-IT" sz="2000" b="1" dirty="0">
                <a:solidFill>
                  <a:srgbClr val="FF0000"/>
                </a:solidFill>
                <a:cs typeface="Arial" panose="020B0604020202020204" pitchFamily="34" charset="0"/>
              </a:rPr>
              <a:t>ricominciare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ricominciare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solidFill>
                  <a:srgbClr val="BA1C9C"/>
                </a:solidFill>
                <a:cs typeface="Arial" panose="020B0604020202020204" pitchFamily="34" charset="0"/>
              </a:rPr>
              <a:t>buon cuore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algn="r"/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2A6860-6A84-4243-B37B-C6364CBE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114215"/>
            <a:ext cx="100287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0" grpId="0" animBg="1"/>
      <p:bldP spid="11" grpId="0" animBg="1"/>
      <p:bldP spid="13" grpId="0" uiExpand="1" build="p" animBg="1"/>
    </p:bldLst>
  </p:timing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4305</TotalTime>
  <Words>731</Words>
  <Application>Microsoft Office PowerPoint</Application>
  <PresentationFormat>Personalizzato</PresentationFormat>
  <Paragraphs>138</Paragraphs>
  <Slides>12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Century725 Blk BT</vt:lpstr>
      <vt:lpstr>Impact</vt:lpstr>
      <vt:lpstr>1_Tema di Office</vt:lpstr>
      <vt:lpstr>2_Tema di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sante toniolo</dc:creator>
  <cp:lastModifiedBy>pasquale granata</cp:lastModifiedBy>
  <cp:revision>119</cp:revision>
  <dcterms:created xsi:type="dcterms:W3CDTF">2022-02-16T08:06:51Z</dcterms:created>
  <dcterms:modified xsi:type="dcterms:W3CDTF">2022-03-30T15:41:41Z</dcterms:modified>
</cp:coreProperties>
</file>